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434" y="-258"/>
      </p:cViewPr>
      <p:guideLst>
        <p:guide orient="horz" pos="907"/>
        <p:guide orient="horz" pos="3629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rint.jp/studio/service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 userDrawn="1"/>
        </p:nvGrpSpPr>
        <p:grpSpPr>
          <a:xfrm>
            <a:off x="53975" y="53975"/>
            <a:ext cx="9845675" cy="5705475"/>
            <a:chOff x="53975" y="53975"/>
            <a:chExt cx="9845675" cy="5705475"/>
          </a:xfrm>
        </p:grpSpPr>
        <p:grpSp>
          <p:nvGrpSpPr>
            <p:cNvPr id="3" name="Group 194"/>
            <p:cNvGrpSpPr>
              <a:grpSpLocks/>
            </p:cNvGrpSpPr>
            <p:nvPr userDrawn="1"/>
          </p:nvGrpSpPr>
          <p:grpSpPr bwMode="auto">
            <a:xfrm>
              <a:off x="53975" y="53975"/>
              <a:ext cx="9845675" cy="5705475"/>
              <a:chOff x="34" y="34"/>
              <a:chExt cx="6202" cy="3594"/>
            </a:xfrm>
          </p:grpSpPr>
          <p:grpSp>
            <p:nvGrpSpPr>
              <p:cNvPr id="4" name="Group 166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7" cy="2800"/>
                <a:chOff x="39" y="828"/>
                <a:chExt cx="6197" cy="2800"/>
              </a:xfrm>
            </p:grpSpPr>
            <p:sp>
              <p:nvSpPr>
                <p:cNvPr id="32" name="Rectangle 107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329" cy="2721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3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3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5" name="Group 19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2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400" b="1" smtClean="0"/>
                    <a:t>洋長</a:t>
                  </a:r>
                  <a:r>
                    <a:rPr lang="en-US" altLang="ja-JP" sz="1400" b="1" smtClean="0"/>
                    <a:t>3</a:t>
                  </a:r>
                  <a:r>
                    <a:rPr lang="ja-JP" altLang="en-US" sz="1400" b="1" smtClean="0"/>
                    <a:t>封筒窓付</a:t>
                  </a:r>
                  <a:endParaRPr lang="ja-JP" altLang="en-US" sz="14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120×235mm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3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  <p:pic>
              <p:nvPicPr>
                <p:cNvPr id="31" name="Picture 144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6" name="Group 188"/>
              <p:cNvGrpSpPr>
                <a:grpSpLocks/>
              </p:cNvGrpSpPr>
              <p:nvPr userDrawn="1"/>
            </p:nvGrpSpPr>
            <p:grpSpPr bwMode="auto">
              <a:xfrm>
                <a:off x="910" y="910"/>
                <a:ext cx="5324" cy="2718"/>
                <a:chOff x="910" y="910"/>
                <a:chExt cx="5324" cy="2718"/>
              </a:xfrm>
            </p:grpSpPr>
            <p:grpSp>
              <p:nvGrpSpPr>
                <p:cNvPr id="12" name="Group 167"/>
                <p:cNvGrpSpPr>
                  <a:grpSpLocks/>
                </p:cNvGrpSpPr>
                <p:nvPr userDrawn="1"/>
              </p:nvGrpSpPr>
              <p:grpSpPr bwMode="auto">
                <a:xfrm>
                  <a:off x="910" y="910"/>
                  <a:ext cx="5324" cy="2718"/>
                  <a:chOff x="910" y="910"/>
                  <a:chExt cx="5324" cy="2718"/>
                </a:xfrm>
              </p:grpSpPr>
              <p:sp>
                <p:nvSpPr>
                  <p:cNvPr id="24" name="Line 157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910" y="910"/>
                    <a:ext cx="288" cy="160"/>
                  </a:xfrm>
                  <a:prstGeom prst="line">
                    <a:avLst/>
                  </a:prstGeom>
                  <a:noFill/>
                  <a:ln w="12700">
                    <a:solidFill>
                      <a:srgbClr val="CCCCCC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" name="Line 158"/>
                  <p:cNvSpPr>
                    <a:spLocks noChangeShapeType="1"/>
                  </p:cNvSpPr>
                  <p:nvPr userDrawn="1"/>
                </p:nvSpPr>
                <p:spPr bwMode="auto">
                  <a:xfrm flipH="1">
                    <a:off x="5944" y="910"/>
                    <a:ext cx="290" cy="160"/>
                  </a:xfrm>
                  <a:prstGeom prst="line">
                    <a:avLst/>
                  </a:prstGeom>
                  <a:noFill/>
                  <a:ln w="12700">
                    <a:solidFill>
                      <a:srgbClr val="CCCCCC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" name="Freeform 160"/>
                  <p:cNvSpPr>
                    <a:spLocks/>
                  </p:cNvSpPr>
                  <p:nvPr userDrawn="1"/>
                </p:nvSpPr>
                <p:spPr bwMode="auto">
                  <a:xfrm>
                    <a:off x="910" y="1070"/>
                    <a:ext cx="5324" cy="2558"/>
                  </a:xfrm>
                  <a:custGeom>
                    <a:avLst/>
                    <a:gdLst>
                      <a:gd name="T0" fmla="*/ 0 w 5324"/>
                      <a:gd name="T1" fmla="*/ 2558 h 2558"/>
                      <a:gd name="T2" fmla="*/ 114 w 5324"/>
                      <a:gd name="T3" fmla="*/ 0 h 2558"/>
                      <a:gd name="T4" fmla="*/ 5210 w 5324"/>
                      <a:gd name="T5" fmla="*/ 0 h 2558"/>
                      <a:gd name="T6" fmla="*/ 5324 w 5324"/>
                      <a:gd name="T7" fmla="*/ 2558 h 2558"/>
                      <a:gd name="T8" fmla="*/ 0 w 5324"/>
                      <a:gd name="T9" fmla="*/ 2558 h 255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324" h="2558">
                        <a:moveTo>
                          <a:pt x="0" y="2558"/>
                        </a:moveTo>
                        <a:lnTo>
                          <a:pt x="114" y="0"/>
                        </a:lnTo>
                        <a:lnTo>
                          <a:pt x="5210" y="0"/>
                        </a:lnTo>
                        <a:lnTo>
                          <a:pt x="5324" y="2558"/>
                        </a:lnTo>
                        <a:lnTo>
                          <a:pt x="0" y="2558"/>
                        </a:lnTo>
                        <a:close/>
                      </a:path>
                    </a:pathLst>
                  </a:custGeom>
                  <a:noFill/>
                  <a:ln w="12700" cap="flat">
                    <a:solidFill>
                      <a:srgbClr val="CCCCCC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" name="Freeform 163"/>
                  <p:cNvSpPr>
                    <a:spLocks/>
                  </p:cNvSpPr>
                  <p:nvPr userDrawn="1"/>
                </p:nvSpPr>
                <p:spPr bwMode="auto">
                  <a:xfrm>
                    <a:off x="910" y="910"/>
                    <a:ext cx="453" cy="2718"/>
                  </a:xfrm>
                  <a:custGeom>
                    <a:avLst/>
                    <a:gdLst>
                      <a:gd name="T0" fmla="*/ 0 w 453"/>
                      <a:gd name="T1" fmla="*/ 0 h 2718"/>
                      <a:gd name="T2" fmla="*/ 453 w 453"/>
                      <a:gd name="T3" fmla="*/ 250 h 2718"/>
                      <a:gd name="T4" fmla="*/ 453 w 453"/>
                      <a:gd name="T5" fmla="*/ 2638 h 2718"/>
                      <a:gd name="T6" fmla="*/ 0 w 453"/>
                      <a:gd name="T7" fmla="*/ 2718 h 271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53" h="2718">
                        <a:moveTo>
                          <a:pt x="0" y="0"/>
                        </a:moveTo>
                        <a:lnTo>
                          <a:pt x="453" y="250"/>
                        </a:lnTo>
                        <a:lnTo>
                          <a:pt x="453" y="2638"/>
                        </a:lnTo>
                        <a:lnTo>
                          <a:pt x="0" y="2718"/>
                        </a:lnTo>
                      </a:path>
                    </a:pathLst>
                  </a:custGeom>
                  <a:noFill/>
                  <a:ln w="6350" cap="flat">
                    <a:solidFill>
                      <a:srgbClr val="CCCCCC"/>
                    </a:solidFill>
                    <a:prstDash val="lg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Freeform 164"/>
                  <p:cNvSpPr>
                    <a:spLocks/>
                  </p:cNvSpPr>
                  <p:nvPr userDrawn="1"/>
                </p:nvSpPr>
                <p:spPr bwMode="auto">
                  <a:xfrm>
                    <a:off x="5780" y="910"/>
                    <a:ext cx="454" cy="2718"/>
                  </a:xfrm>
                  <a:custGeom>
                    <a:avLst/>
                    <a:gdLst>
                      <a:gd name="T0" fmla="*/ 454 w 454"/>
                      <a:gd name="T1" fmla="*/ 0 h 2718"/>
                      <a:gd name="T2" fmla="*/ 0 w 454"/>
                      <a:gd name="T3" fmla="*/ 250 h 2718"/>
                      <a:gd name="T4" fmla="*/ 0 w 454"/>
                      <a:gd name="T5" fmla="*/ 2638 h 2718"/>
                      <a:gd name="T6" fmla="*/ 454 w 454"/>
                      <a:gd name="T7" fmla="*/ 2718 h 271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54" h="2718">
                        <a:moveTo>
                          <a:pt x="454" y="0"/>
                        </a:moveTo>
                        <a:lnTo>
                          <a:pt x="0" y="250"/>
                        </a:lnTo>
                        <a:lnTo>
                          <a:pt x="0" y="2638"/>
                        </a:lnTo>
                        <a:lnTo>
                          <a:pt x="454" y="2718"/>
                        </a:lnTo>
                      </a:path>
                    </a:pathLst>
                  </a:custGeom>
                  <a:noFill/>
                  <a:ln w="6350" cap="flat">
                    <a:solidFill>
                      <a:srgbClr val="CCCCCC"/>
                    </a:solidFill>
                    <a:prstDash val="lg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" name="Group 187"/>
                <p:cNvGrpSpPr>
                  <a:grpSpLocks/>
                </p:cNvGrpSpPr>
                <p:nvPr userDrawn="1"/>
              </p:nvGrpSpPr>
              <p:grpSpPr bwMode="auto">
                <a:xfrm>
                  <a:off x="3644" y="1182"/>
                  <a:ext cx="2039" cy="1019"/>
                  <a:chOff x="3644" y="1182"/>
                  <a:chExt cx="2039" cy="1019"/>
                </a:xfrm>
              </p:grpSpPr>
              <p:sp>
                <p:nvSpPr>
                  <p:cNvPr id="14" name="Freeform 174"/>
                  <p:cNvSpPr>
                    <a:spLocks/>
                  </p:cNvSpPr>
                  <p:nvPr userDrawn="1"/>
                </p:nvSpPr>
                <p:spPr bwMode="auto">
                  <a:xfrm>
                    <a:off x="3644" y="1182"/>
                    <a:ext cx="2039" cy="1019"/>
                  </a:xfrm>
                  <a:custGeom>
                    <a:avLst/>
                    <a:gdLst>
                      <a:gd name="T0" fmla="*/ 0 w 1020"/>
                      <a:gd name="T1" fmla="*/ 973 h 510"/>
                      <a:gd name="T2" fmla="*/ 46 w 1020"/>
                      <a:gd name="T3" fmla="*/ 1019 h 510"/>
                      <a:gd name="T4" fmla="*/ 1995 w 1020"/>
                      <a:gd name="T5" fmla="*/ 1019 h 510"/>
                      <a:gd name="T6" fmla="*/ 2039 w 1020"/>
                      <a:gd name="T7" fmla="*/ 973 h 510"/>
                      <a:gd name="T8" fmla="*/ 2039 w 1020"/>
                      <a:gd name="T9" fmla="*/ 44 h 510"/>
                      <a:gd name="T10" fmla="*/ 1995 w 1020"/>
                      <a:gd name="T11" fmla="*/ 0 h 510"/>
                      <a:gd name="T12" fmla="*/ 46 w 1020"/>
                      <a:gd name="T13" fmla="*/ 0 h 510"/>
                      <a:gd name="T14" fmla="*/ 0 w 1020"/>
                      <a:gd name="T15" fmla="*/ 44 h 510"/>
                      <a:gd name="T16" fmla="*/ 0 w 1020"/>
                      <a:gd name="T17" fmla="*/ 973 h 51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20" h="510">
                        <a:moveTo>
                          <a:pt x="0" y="487"/>
                        </a:moveTo>
                        <a:cubicBezTo>
                          <a:pt x="0" y="500"/>
                          <a:pt x="10" y="510"/>
                          <a:pt x="23" y="510"/>
                        </a:cubicBezTo>
                        <a:cubicBezTo>
                          <a:pt x="998" y="510"/>
                          <a:pt x="998" y="510"/>
                          <a:pt x="998" y="510"/>
                        </a:cubicBezTo>
                        <a:cubicBezTo>
                          <a:pt x="1010" y="510"/>
                          <a:pt x="1020" y="500"/>
                          <a:pt x="1020" y="487"/>
                        </a:cubicBezTo>
                        <a:cubicBezTo>
                          <a:pt x="1020" y="22"/>
                          <a:pt x="1020" y="22"/>
                          <a:pt x="1020" y="22"/>
                        </a:cubicBezTo>
                        <a:cubicBezTo>
                          <a:pt x="1020" y="10"/>
                          <a:pt x="1010" y="0"/>
                          <a:pt x="998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10" y="0"/>
                          <a:pt x="0" y="10"/>
                          <a:pt x="0" y="22"/>
                        </a:cubicBezTo>
                        <a:lnTo>
                          <a:pt x="0" y="487"/>
                        </a:lnTo>
                        <a:close/>
                      </a:path>
                    </a:pathLst>
                  </a:custGeom>
                  <a:noFill/>
                  <a:ln w="3175" cap="flat">
                    <a:solidFill>
                      <a:srgbClr val="C0C0C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Freeform 175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390" y="1647"/>
                    <a:ext cx="58" cy="56"/>
                  </a:xfrm>
                  <a:custGeom>
                    <a:avLst/>
                    <a:gdLst>
                      <a:gd name="T0" fmla="*/ 24 w 29"/>
                      <a:gd name="T1" fmla="*/ 44 h 28"/>
                      <a:gd name="T2" fmla="*/ 22 w 29"/>
                      <a:gd name="T3" fmla="*/ 50 h 28"/>
                      <a:gd name="T4" fmla="*/ 28 w 29"/>
                      <a:gd name="T5" fmla="*/ 56 h 28"/>
                      <a:gd name="T6" fmla="*/ 36 w 29"/>
                      <a:gd name="T7" fmla="*/ 50 h 28"/>
                      <a:gd name="T8" fmla="*/ 28 w 29"/>
                      <a:gd name="T9" fmla="*/ 42 h 28"/>
                      <a:gd name="T10" fmla="*/ 24 w 29"/>
                      <a:gd name="T11" fmla="*/ 44 h 28"/>
                      <a:gd name="T12" fmla="*/ 12 w 29"/>
                      <a:gd name="T13" fmla="*/ 32 h 28"/>
                      <a:gd name="T14" fmla="*/ 14 w 29"/>
                      <a:gd name="T15" fmla="*/ 28 h 28"/>
                      <a:gd name="T16" fmla="*/ 8 w 29"/>
                      <a:gd name="T17" fmla="*/ 20 h 28"/>
                      <a:gd name="T18" fmla="*/ 0 w 29"/>
                      <a:gd name="T19" fmla="*/ 28 h 28"/>
                      <a:gd name="T20" fmla="*/ 8 w 29"/>
                      <a:gd name="T21" fmla="*/ 34 h 28"/>
                      <a:gd name="T22" fmla="*/ 12 w 29"/>
                      <a:gd name="T23" fmla="*/ 32 h 28"/>
                      <a:gd name="T24" fmla="*/ 58 w 29"/>
                      <a:gd name="T25" fmla="*/ 54 h 28"/>
                      <a:gd name="T26" fmla="*/ 32 w 29"/>
                      <a:gd name="T27" fmla="*/ 28 h 28"/>
                      <a:gd name="T28" fmla="*/ 58 w 29"/>
                      <a:gd name="T29" fmla="*/ 2 h 28"/>
                      <a:gd name="T30" fmla="*/ 54 w 29"/>
                      <a:gd name="T31" fmla="*/ 0 h 28"/>
                      <a:gd name="T32" fmla="*/ 28 w 29"/>
                      <a:gd name="T33" fmla="*/ 24 h 28"/>
                      <a:gd name="T34" fmla="*/ 2 w 29"/>
                      <a:gd name="T35" fmla="*/ 0 h 28"/>
                      <a:gd name="T36" fmla="*/ 0 w 29"/>
                      <a:gd name="T37" fmla="*/ 2 h 28"/>
                      <a:gd name="T38" fmla="*/ 26 w 29"/>
                      <a:gd name="T39" fmla="*/ 28 h 28"/>
                      <a:gd name="T40" fmla="*/ 0 w 29"/>
                      <a:gd name="T41" fmla="*/ 54 h 28"/>
                      <a:gd name="T42" fmla="*/ 2 w 29"/>
                      <a:gd name="T43" fmla="*/ 56 h 28"/>
                      <a:gd name="T44" fmla="*/ 28 w 29"/>
                      <a:gd name="T45" fmla="*/ 30 h 28"/>
                      <a:gd name="T46" fmla="*/ 54 w 29"/>
                      <a:gd name="T47" fmla="*/ 56 h 28"/>
                      <a:gd name="T48" fmla="*/ 58 w 29"/>
                      <a:gd name="T49" fmla="*/ 54 h 28"/>
                      <a:gd name="T50" fmla="*/ 46 w 29"/>
                      <a:gd name="T51" fmla="*/ 22 h 28"/>
                      <a:gd name="T52" fmla="*/ 44 w 29"/>
                      <a:gd name="T53" fmla="*/ 28 h 28"/>
                      <a:gd name="T54" fmla="*/ 50 w 29"/>
                      <a:gd name="T55" fmla="*/ 34 h 28"/>
                      <a:gd name="T56" fmla="*/ 58 w 29"/>
                      <a:gd name="T57" fmla="*/ 28 h 28"/>
                      <a:gd name="T58" fmla="*/ 50 w 29"/>
                      <a:gd name="T59" fmla="*/ 20 h 28"/>
                      <a:gd name="T60" fmla="*/ 46 w 29"/>
                      <a:gd name="T61" fmla="*/ 22 h 28"/>
                      <a:gd name="T62" fmla="*/ 34 w 29"/>
                      <a:gd name="T63" fmla="*/ 10 h 28"/>
                      <a:gd name="T64" fmla="*/ 36 w 29"/>
                      <a:gd name="T65" fmla="*/ 6 h 28"/>
                      <a:gd name="T66" fmla="*/ 28 w 29"/>
                      <a:gd name="T67" fmla="*/ 0 h 28"/>
                      <a:gd name="T68" fmla="*/ 22 w 29"/>
                      <a:gd name="T69" fmla="*/ 6 h 28"/>
                      <a:gd name="T70" fmla="*/ 28 w 29"/>
                      <a:gd name="T71" fmla="*/ 12 h 28"/>
                      <a:gd name="T72" fmla="*/ 34 w 29"/>
                      <a:gd name="T73" fmla="*/ 10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8">
                        <a:moveTo>
                          <a:pt x="12" y="22"/>
                        </a:moveTo>
                        <a:cubicBezTo>
                          <a:pt x="12" y="23"/>
                          <a:pt x="11" y="24"/>
                          <a:pt x="11" y="25"/>
                        </a:cubicBezTo>
                        <a:cubicBezTo>
                          <a:pt x="11" y="26"/>
                          <a:pt x="13" y="28"/>
                          <a:pt x="14" y="28"/>
                        </a:cubicBezTo>
                        <a:cubicBezTo>
                          <a:pt x="16" y="28"/>
                          <a:pt x="18" y="27"/>
                          <a:pt x="18" y="25"/>
                        </a:cubicBezTo>
                        <a:cubicBezTo>
                          <a:pt x="18" y="23"/>
                          <a:pt x="16" y="21"/>
                          <a:pt x="14" y="21"/>
                        </a:cubicBezTo>
                        <a:cubicBezTo>
                          <a:pt x="14" y="21"/>
                          <a:pt x="13" y="22"/>
                          <a:pt x="12" y="22"/>
                        </a:cubicBezTo>
                        <a:close/>
                        <a:moveTo>
                          <a:pt x="6" y="16"/>
                        </a:moveTo>
                        <a:cubicBezTo>
                          <a:pt x="6" y="16"/>
                          <a:pt x="7" y="15"/>
                          <a:pt x="7" y="14"/>
                        </a:cubicBezTo>
                        <a:cubicBezTo>
                          <a:pt x="7" y="12"/>
                          <a:pt x="5" y="10"/>
                          <a:pt x="4" y="10"/>
                        </a:cubicBezTo>
                        <a:cubicBezTo>
                          <a:pt x="2" y="10"/>
                          <a:pt x="0" y="12"/>
                          <a:pt x="0" y="14"/>
                        </a:cubicBezTo>
                        <a:cubicBezTo>
                          <a:pt x="0" y="16"/>
                          <a:pt x="2" y="17"/>
                          <a:pt x="4" y="17"/>
                        </a:cubicBezTo>
                        <a:cubicBezTo>
                          <a:pt x="5" y="17"/>
                          <a:pt x="5" y="16"/>
                          <a:pt x="6" y="16"/>
                        </a:cubicBezTo>
                        <a:close/>
                        <a:moveTo>
                          <a:pt x="29" y="27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27" y="28"/>
                          <a:pt x="27" y="28"/>
                          <a:pt x="27" y="28"/>
                        </a:cubicBezTo>
                        <a:lnTo>
                          <a:pt x="29" y="27"/>
                        </a:lnTo>
                        <a:close/>
                        <a:moveTo>
                          <a:pt x="23" y="11"/>
                        </a:moveTo>
                        <a:cubicBezTo>
                          <a:pt x="23" y="12"/>
                          <a:pt x="22" y="12"/>
                          <a:pt x="22" y="14"/>
                        </a:cubicBezTo>
                        <a:cubicBezTo>
                          <a:pt x="22" y="16"/>
                          <a:pt x="23" y="17"/>
                          <a:pt x="25" y="17"/>
                        </a:cubicBezTo>
                        <a:cubicBezTo>
                          <a:pt x="27" y="17"/>
                          <a:pt x="29" y="16"/>
                          <a:pt x="29" y="14"/>
                        </a:cubicBezTo>
                        <a:cubicBezTo>
                          <a:pt x="29" y="12"/>
                          <a:pt x="27" y="10"/>
                          <a:pt x="25" y="10"/>
                        </a:cubicBezTo>
                        <a:cubicBezTo>
                          <a:pt x="24" y="10"/>
                          <a:pt x="23" y="11"/>
                          <a:pt x="23" y="11"/>
                        </a:cubicBezTo>
                        <a:close/>
                        <a:moveTo>
                          <a:pt x="17" y="5"/>
                        </a:moveTo>
                        <a:cubicBezTo>
                          <a:pt x="17" y="5"/>
                          <a:pt x="18" y="4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3" y="0"/>
                          <a:pt x="11" y="1"/>
                          <a:pt x="11" y="3"/>
                        </a:cubicBezTo>
                        <a:cubicBezTo>
                          <a:pt x="11" y="5"/>
                          <a:pt x="13" y="6"/>
                          <a:pt x="14" y="6"/>
                        </a:cubicBezTo>
                        <a:cubicBezTo>
                          <a:pt x="15" y="6"/>
                          <a:pt x="16" y="6"/>
                          <a:pt x="17" y="5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Freeform 176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470" y="1647"/>
                    <a:ext cx="58" cy="56"/>
                  </a:xfrm>
                  <a:custGeom>
                    <a:avLst/>
                    <a:gdLst>
                      <a:gd name="T0" fmla="*/ 8 w 29"/>
                      <a:gd name="T1" fmla="*/ 34 h 28"/>
                      <a:gd name="T2" fmla="*/ 0 w 29"/>
                      <a:gd name="T3" fmla="*/ 28 h 28"/>
                      <a:gd name="T4" fmla="*/ 8 w 29"/>
                      <a:gd name="T5" fmla="*/ 20 h 28"/>
                      <a:gd name="T6" fmla="*/ 14 w 29"/>
                      <a:gd name="T7" fmla="*/ 28 h 28"/>
                      <a:gd name="T8" fmla="*/ 12 w 29"/>
                      <a:gd name="T9" fmla="*/ 32 h 28"/>
                      <a:gd name="T10" fmla="*/ 8 w 29"/>
                      <a:gd name="T11" fmla="*/ 34 h 28"/>
                      <a:gd name="T12" fmla="*/ 28 w 29"/>
                      <a:gd name="T13" fmla="*/ 42 h 28"/>
                      <a:gd name="T14" fmla="*/ 36 w 29"/>
                      <a:gd name="T15" fmla="*/ 50 h 28"/>
                      <a:gd name="T16" fmla="*/ 28 w 29"/>
                      <a:gd name="T17" fmla="*/ 56 h 28"/>
                      <a:gd name="T18" fmla="*/ 22 w 29"/>
                      <a:gd name="T19" fmla="*/ 50 h 28"/>
                      <a:gd name="T20" fmla="*/ 24 w 29"/>
                      <a:gd name="T21" fmla="*/ 44 h 28"/>
                      <a:gd name="T22" fmla="*/ 28 w 29"/>
                      <a:gd name="T23" fmla="*/ 42 h 28"/>
                      <a:gd name="T24" fmla="*/ 54 w 29"/>
                      <a:gd name="T25" fmla="*/ 56 h 28"/>
                      <a:gd name="T26" fmla="*/ 28 w 29"/>
                      <a:gd name="T27" fmla="*/ 30 h 28"/>
                      <a:gd name="T28" fmla="*/ 2 w 29"/>
                      <a:gd name="T29" fmla="*/ 56 h 28"/>
                      <a:gd name="T30" fmla="*/ 0 w 29"/>
                      <a:gd name="T31" fmla="*/ 54 h 28"/>
                      <a:gd name="T32" fmla="*/ 26 w 29"/>
                      <a:gd name="T33" fmla="*/ 28 h 28"/>
                      <a:gd name="T34" fmla="*/ 0 w 29"/>
                      <a:gd name="T35" fmla="*/ 2 h 28"/>
                      <a:gd name="T36" fmla="*/ 2 w 29"/>
                      <a:gd name="T37" fmla="*/ 0 h 28"/>
                      <a:gd name="T38" fmla="*/ 28 w 29"/>
                      <a:gd name="T39" fmla="*/ 24 h 28"/>
                      <a:gd name="T40" fmla="*/ 54 w 29"/>
                      <a:gd name="T41" fmla="*/ 0 h 28"/>
                      <a:gd name="T42" fmla="*/ 58 w 29"/>
                      <a:gd name="T43" fmla="*/ 2 h 28"/>
                      <a:gd name="T44" fmla="*/ 32 w 29"/>
                      <a:gd name="T45" fmla="*/ 28 h 28"/>
                      <a:gd name="T46" fmla="*/ 58 w 29"/>
                      <a:gd name="T47" fmla="*/ 54 h 28"/>
                      <a:gd name="T48" fmla="*/ 54 w 29"/>
                      <a:gd name="T49" fmla="*/ 56 h 28"/>
                      <a:gd name="T50" fmla="*/ 50 w 29"/>
                      <a:gd name="T51" fmla="*/ 20 h 28"/>
                      <a:gd name="T52" fmla="*/ 58 w 29"/>
                      <a:gd name="T53" fmla="*/ 28 h 28"/>
                      <a:gd name="T54" fmla="*/ 50 w 29"/>
                      <a:gd name="T55" fmla="*/ 34 h 28"/>
                      <a:gd name="T56" fmla="*/ 44 w 29"/>
                      <a:gd name="T57" fmla="*/ 28 h 28"/>
                      <a:gd name="T58" fmla="*/ 46 w 29"/>
                      <a:gd name="T59" fmla="*/ 22 h 28"/>
                      <a:gd name="T60" fmla="*/ 50 w 29"/>
                      <a:gd name="T61" fmla="*/ 20 h 28"/>
                      <a:gd name="T62" fmla="*/ 28 w 29"/>
                      <a:gd name="T63" fmla="*/ 12 h 28"/>
                      <a:gd name="T64" fmla="*/ 22 w 29"/>
                      <a:gd name="T65" fmla="*/ 6 h 28"/>
                      <a:gd name="T66" fmla="*/ 28 w 29"/>
                      <a:gd name="T67" fmla="*/ 0 h 28"/>
                      <a:gd name="T68" fmla="*/ 36 w 29"/>
                      <a:gd name="T69" fmla="*/ 6 h 28"/>
                      <a:gd name="T70" fmla="*/ 34 w 29"/>
                      <a:gd name="T71" fmla="*/ 10 h 28"/>
                      <a:gd name="T72" fmla="*/ 28 w 29"/>
                      <a:gd name="T73" fmla="*/ 12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8">
                        <a:moveTo>
                          <a:pt x="4" y="17"/>
                        </a:moveTo>
                        <a:cubicBezTo>
                          <a:pt x="2" y="17"/>
                          <a:pt x="0" y="16"/>
                          <a:pt x="0" y="14"/>
                        </a:cubicBezTo>
                        <a:cubicBezTo>
                          <a:pt x="0" y="12"/>
                          <a:pt x="2" y="10"/>
                          <a:pt x="4" y="10"/>
                        </a:cubicBezTo>
                        <a:cubicBezTo>
                          <a:pt x="5" y="10"/>
                          <a:pt x="7" y="12"/>
                          <a:pt x="7" y="14"/>
                        </a:cubicBezTo>
                        <a:cubicBezTo>
                          <a:pt x="7" y="15"/>
                          <a:pt x="6" y="16"/>
                          <a:pt x="6" y="16"/>
                        </a:cubicBezTo>
                        <a:cubicBezTo>
                          <a:pt x="5" y="16"/>
                          <a:pt x="5" y="17"/>
                          <a:pt x="4" y="17"/>
                        </a:cubicBezTo>
                        <a:close/>
                        <a:moveTo>
                          <a:pt x="14" y="21"/>
                        </a:moveTo>
                        <a:cubicBezTo>
                          <a:pt x="16" y="21"/>
                          <a:pt x="18" y="23"/>
                          <a:pt x="18" y="25"/>
                        </a:cubicBezTo>
                        <a:cubicBezTo>
                          <a:pt x="18" y="27"/>
                          <a:pt x="16" y="28"/>
                          <a:pt x="14" y="28"/>
                        </a:cubicBezTo>
                        <a:cubicBezTo>
                          <a:pt x="13" y="28"/>
                          <a:pt x="11" y="26"/>
                          <a:pt x="11" y="25"/>
                        </a:cubicBezTo>
                        <a:cubicBezTo>
                          <a:pt x="11" y="24"/>
                          <a:pt x="12" y="23"/>
                          <a:pt x="12" y="22"/>
                        </a:cubicBezTo>
                        <a:cubicBezTo>
                          <a:pt x="13" y="22"/>
                          <a:pt x="14" y="21"/>
                          <a:pt x="14" y="21"/>
                        </a:cubicBezTo>
                        <a:close/>
                        <a:moveTo>
                          <a:pt x="27" y="28"/>
                        </a:move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27"/>
                          <a:pt x="29" y="27"/>
                          <a:pt x="29" y="27"/>
                        </a:cubicBezTo>
                        <a:lnTo>
                          <a:pt x="27" y="28"/>
                        </a:lnTo>
                        <a:close/>
                        <a:moveTo>
                          <a:pt x="25" y="10"/>
                        </a:moveTo>
                        <a:cubicBezTo>
                          <a:pt x="27" y="10"/>
                          <a:pt x="29" y="12"/>
                          <a:pt x="29" y="14"/>
                        </a:cubicBezTo>
                        <a:cubicBezTo>
                          <a:pt x="29" y="16"/>
                          <a:pt x="27" y="17"/>
                          <a:pt x="25" y="17"/>
                        </a:cubicBezTo>
                        <a:cubicBezTo>
                          <a:pt x="23" y="17"/>
                          <a:pt x="22" y="16"/>
                          <a:pt x="22" y="14"/>
                        </a:cubicBezTo>
                        <a:cubicBezTo>
                          <a:pt x="22" y="12"/>
                          <a:pt x="23" y="12"/>
                          <a:pt x="23" y="11"/>
                        </a:cubicBezTo>
                        <a:cubicBezTo>
                          <a:pt x="24" y="11"/>
                          <a:pt x="24" y="10"/>
                          <a:pt x="25" y="10"/>
                        </a:cubicBezTo>
                        <a:close/>
                        <a:moveTo>
                          <a:pt x="14" y="6"/>
                        </a:moveTo>
                        <a:cubicBezTo>
                          <a:pt x="13" y="6"/>
                          <a:pt x="11" y="5"/>
                          <a:pt x="11" y="3"/>
                        </a:cubicBezTo>
                        <a:cubicBezTo>
                          <a:pt x="11" y="1"/>
                          <a:pt x="13" y="0"/>
                          <a:pt x="14" y="0"/>
                        </a:cubicBezTo>
                        <a:cubicBezTo>
                          <a:pt x="16" y="0"/>
                          <a:pt x="18" y="1"/>
                          <a:pt x="18" y="3"/>
                        </a:cubicBezTo>
                        <a:cubicBezTo>
                          <a:pt x="18" y="4"/>
                          <a:pt x="17" y="5"/>
                          <a:pt x="17" y="5"/>
                        </a:cubicBezTo>
                        <a:cubicBezTo>
                          <a:pt x="16" y="6"/>
                          <a:pt x="15" y="6"/>
                          <a:pt x="14" y="6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Freeform 177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550" y="1647"/>
                    <a:ext cx="58" cy="56"/>
                  </a:xfrm>
                  <a:custGeom>
                    <a:avLst/>
                    <a:gdLst>
                      <a:gd name="T0" fmla="*/ 24 w 29"/>
                      <a:gd name="T1" fmla="*/ 44 h 28"/>
                      <a:gd name="T2" fmla="*/ 22 w 29"/>
                      <a:gd name="T3" fmla="*/ 50 h 28"/>
                      <a:gd name="T4" fmla="*/ 28 w 29"/>
                      <a:gd name="T5" fmla="*/ 56 h 28"/>
                      <a:gd name="T6" fmla="*/ 36 w 29"/>
                      <a:gd name="T7" fmla="*/ 50 h 28"/>
                      <a:gd name="T8" fmla="*/ 28 w 29"/>
                      <a:gd name="T9" fmla="*/ 42 h 28"/>
                      <a:gd name="T10" fmla="*/ 24 w 29"/>
                      <a:gd name="T11" fmla="*/ 44 h 28"/>
                      <a:gd name="T12" fmla="*/ 12 w 29"/>
                      <a:gd name="T13" fmla="*/ 32 h 28"/>
                      <a:gd name="T14" fmla="*/ 14 w 29"/>
                      <a:gd name="T15" fmla="*/ 28 h 28"/>
                      <a:gd name="T16" fmla="*/ 8 w 29"/>
                      <a:gd name="T17" fmla="*/ 20 h 28"/>
                      <a:gd name="T18" fmla="*/ 0 w 29"/>
                      <a:gd name="T19" fmla="*/ 28 h 28"/>
                      <a:gd name="T20" fmla="*/ 8 w 29"/>
                      <a:gd name="T21" fmla="*/ 34 h 28"/>
                      <a:gd name="T22" fmla="*/ 12 w 29"/>
                      <a:gd name="T23" fmla="*/ 32 h 28"/>
                      <a:gd name="T24" fmla="*/ 58 w 29"/>
                      <a:gd name="T25" fmla="*/ 54 h 28"/>
                      <a:gd name="T26" fmla="*/ 32 w 29"/>
                      <a:gd name="T27" fmla="*/ 28 h 28"/>
                      <a:gd name="T28" fmla="*/ 58 w 29"/>
                      <a:gd name="T29" fmla="*/ 2 h 28"/>
                      <a:gd name="T30" fmla="*/ 54 w 29"/>
                      <a:gd name="T31" fmla="*/ 0 h 28"/>
                      <a:gd name="T32" fmla="*/ 28 w 29"/>
                      <a:gd name="T33" fmla="*/ 24 h 28"/>
                      <a:gd name="T34" fmla="*/ 2 w 29"/>
                      <a:gd name="T35" fmla="*/ 0 h 28"/>
                      <a:gd name="T36" fmla="*/ 0 w 29"/>
                      <a:gd name="T37" fmla="*/ 2 h 28"/>
                      <a:gd name="T38" fmla="*/ 26 w 29"/>
                      <a:gd name="T39" fmla="*/ 28 h 28"/>
                      <a:gd name="T40" fmla="*/ 0 w 29"/>
                      <a:gd name="T41" fmla="*/ 54 h 28"/>
                      <a:gd name="T42" fmla="*/ 2 w 29"/>
                      <a:gd name="T43" fmla="*/ 56 h 28"/>
                      <a:gd name="T44" fmla="*/ 28 w 29"/>
                      <a:gd name="T45" fmla="*/ 30 h 28"/>
                      <a:gd name="T46" fmla="*/ 54 w 29"/>
                      <a:gd name="T47" fmla="*/ 56 h 28"/>
                      <a:gd name="T48" fmla="*/ 58 w 29"/>
                      <a:gd name="T49" fmla="*/ 54 h 28"/>
                      <a:gd name="T50" fmla="*/ 46 w 29"/>
                      <a:gd name="T51" fmla="*/ 22 h 28"/>
                      <a:gd name="T52" fmla="*/ 44 w 29"/>
                      <a:gd name="T53" fmla="*/ 28 h 28"/>
                      <a:gd name="T54" fmla="*/ 50 w 29"/>
                      <a:gd name="T55" fmla="*/ 34 h 28"/>
                      <a:gd name="T56" fmla="*/ 58 w 29"/>
                      <a:gd name="T57" fmla="*/ 28 h 28"/>
                      <a:gd name="T58" fmla="*/ 50 w 29"/>
                      <a:gd name="T59" fmla="*/ 20 h 28"/>
                      <a:gd name="T60" fmla="*/ 46 w 29"/>
                      <a:gd name="T61" fmla="*/ 22 h 28"/>
                      <a:gd name="T62" fmla="*/ 34 w 29"/>
                      <a:gd name="T63" fmla="*/ 10 h 28"/>
                      <a:gd name="T64" fmla="*/ 36 w 29"/>
                      <a:gd name="T65" fmla="*/ 6 h 28"/>
                      <a:gd name="T66" fmla="*/ 28 w 29"/>
                      <a:gd name="T67" fmla="*/ 0 h 28"/>
                      <a:gd name="T68" fmla="*/ 22 w 29"/>
                      <a:gd name="T69" fmla="*/ 6 h 28"/>
                      <a:gd name="T70" fmla="*/ 28 w 29"/>
                      <a:gd name="T71" fmla="*/ 12 h 28"/>
                      <a:gd name="T72" fmla="*/ 34 w 29"/>
                      <a:gd name="T73" fmla="*/ 10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8">
                        <a:moveTo>
                          <a:pt x="12" y="22"/>
                        </a:moveTo>
                        <a:cubicBezTo>
                          <a:pt x="12" y="23"/>
                          <a:pt x="11" y="24"/>
                          <a:pt x="11" y="25"/>
                        </a:cubicBezTo>
                        <a:cubicBezTo>
                          <a:pt x="11" y="26"/>
                          <a:pt x="13" y="28"/>
                          <a:pt x="14" y="28"/>
                        </a:cubicBezTo>
                        <a:cubicBezTo>
                          <a:pt x="16" y="28"/>
                          <a:pt x="18" y="27"/>
                          <a:pt x="18" y="25"/>
                        </a:cubicBezTo>
                        <a:cubicBezTo>
                          <a:pt x="18" y="23"/>
                          <a:pt x="16" y="21"/>
                          <a:pt x="14" y="21"/>
                        </a:cubicBezTo>
                        <a:cubicBezTo>
                          <a:pt x="14" y="21"/>
                          <a:pt x="13" y="22"/>
                          <a:pt x="12" y="22"/>
                        </a:cubicBezTo>
                        <a:close/>
                        <a:moveTo>
                          <a:pt x="6" y="16"/>
                        </a:moveTo>
                        <a:cubicBezTo>
                          <a:pt x="6" y="16"/>
                          <a:pt x="7" y="15"/>
                          <a:pt x="7" y="14"/>
                        </a:cubicBezTo>
                        <a:cubicBezTo>
                          <a:pt x="7" y="12"/>
                          <a:pt x="5" y="10"/>
                          <a:pt x="4" y="10"/>
                        </a:cubicBezTo>
                        <a:cubicBezTo>
                          <a:pt x="2" y="10"/>
                          <a:pt x="0" y="12"/>
                          <a:pt x="0" y="14"/>
                        </a:cubicBezTo>
                        <a:cubicBezTo>
                          <a:pt x="0" y="16"/>
                          <a:pt x="2" y="17"/>
                          <a:pt x="4" y="17"/>
                        </a:cubicBezTo>
                        <a:cubicBezTo>
                          <a:pt x="5" y="17"/>
                          <a:pt x="5" y="16"/>
                          <a:pt x="6" y="16"/>
                        </a:cubicBezTo>
                        <a:close/>
                        <a:moveTo>
                          <a:pt x="29" y="27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27" y="28"/>
                          <a:pt x="27" y="28"/>
                          <a:pt x="27" y="28"/>
                        </a:cubicBezTo>
                        <a:lnTo>
                          <a:pt x="29" y="27"/>
                        </a:lnTo>
                        <a:close/>
                        <a:moveTo>
                          <a:pt x="23" y="11"/>
                        </a:moveTo>
                        <a:cubicBezTo>
                          <a:pt x="23" y="12"/>
                          <a:pt x="22" y="12"/>
                          <a:pt x="22" y="14"/>
                        </a:cubicBezTo>
                        <a:cubicBezTo>
                          <a:pt x="22" y="16"/>
                          <a:pt x="23" y="17"/>
                          <a:pt x="25" y="17"/>
                        </a:cubicBezTo>
                        <a:cubicBezTo>
                          <a:pt x="27" y="17"/>
                          <a:pt x="29" y="16"/>
                          <a:pt x="29" y="14"/>
                        </a:cubicBezTo>
                        <a:cubicBezTo>
                          <a:pt x="29" y="12"/>
                          <a:pt x="27" y="10"/>
                          <a:pt x="25" y="10"/>
                        </a:cubicBezTo>
                        <a:cubicBezTo>
                          <a:pt x="24" y="10"/>
                          <a:pt x="24" y="11"/>
                          <a:pt x="23" y="11"/>
                        </a:cubicBezTo>
                        <a:close/>
                        <a:moveTo>
                          <a:pt x="17" y="5"/>
                        </a:moveTo>
                        <a:cubicBezTo>
                          <a:pt x="17" y="5"/>
                          <a:pt x="18" y="4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3" y="0"/>
                          <a:pt x="11" y="1"/>
                          <a:pt x="11" y="3"/>
                        </a:cubicBezTo>
                        <a:cubicBezTo>
                          <a:pt x="11" y="5"/>
                          <a:pt x="13" y="6"/>
                          <a:pt x="14" y="6"/>
                        </a:cubicBezTo>
                        <a:cubicBezTo>
                          <a:pt x="15" y="6"/>
                          <a:pt x="16" y="6"/>
                          <a:pt x="17" y="5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Freeform 178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620" y="1636"/>
                    <a:ext cx="76" cy="73"/>
                  </a:xfrm>
                  <a:custGeom>
                    <a:avLst/>
                    <a:gdLst>
                      <a:gd name="T0" fmla="*/ 66 w 38"/>
                      <a:gd name="T1" fmla="*/ 14 h 37"/>
                      <a:gd name="T2" fmla="*/ 62 w 38"/>
                      <a:gd name="T3" fmla="*/ 16 h 37"/>
                      <a:gd name="T4" fmla="*/ 52 w 38"/>
                      <a:gd name="T5" fmla="*/ 22 h 37"/>
                      <a:gd name="T6" fmla="*/ 50 w 38"/>
                      <a:gd name="T7" fmla="*/ 14 h 37"/>
                      <a:gd name="T8" fmla="*/ 48 w 38"/>
                      <a:gd name="T9" fmla="*/ 28 h 37"/>
                      <a:gd name="T10" fmla="*/ 68 w 38"/>
                      <a:gd name="T11" fmla="*/ 22 h 37"/>
                      <a:gd name="T12" fmla="*/ 74 w 38"/>
                      <a:gd name="T13" fmla="*/ 6 h 37"/>
                      <a:gd name="T14" fmla="*/ 42 w 38"/>
                      <a:gd name="T15" fmla="*/ 0 h 37"/>
                      <a:gd name="T16" fmla="*/ 34 w 38"/>
                      <a:gd name="T17" fmla="*/ 6 h 37"/>
                      <a:gd name="T18" fmla="*/ 4 w 38"/>
                      <a:gd name="T19" fmla="*/ 22 h 37"/>
                      <a:gd name="T20" fmla="*/ 12 w 38"/>
                      <a:gd name="T21" fmla="*/ 14 h 37"/>
                      <a:gd name="T22" fmla="*/ 6 w 38"/>
                      <a:gd name="T23" fmla="*/ 24 h 37"/>
                      <a:gd name="T24" fmla="*/ 34 w 38"/>
                      <a:gd name="T25" fmla="*/ 14 h 37"/>
                      <a:gd name="T26" fmla="*/ 42 w 38"/>
                      <a:gd name="T27" fmla="*/ 22 h 37"/>
                      <a:gd name="T28" fmla="*/ 0 w 38"/>
                      <a:gd name="T29" fmla="*/ 67 h 37"/>
                      <a:gd name="T30" fmla="*/ 18 w 38"/>
                      <a:gd name="T31" fmla="*/ 53 h 37"/>
                      <a:gd name="T32" fmla="*/ 20 w 38"/>
                      <a:gd name="T33" fmla="*/ 67 h 37"/>
                      <a:gd name="T34" fmla="*/ 48 w 38"/>
                      <a:gd name="T35" fmla="*/ 73 h 37"/>
                      <a:gd name="T36" fmla="*/ 50 w 38"/>
                      <a:gd name="T37" fmla="*/ 57 h 37"/>
                      <a:gd name="T38" fmla="*/ 30 w 38"/>
                      <a:gd name="T39" fmla="*/ 65 h 37"/>
                      <a:gd name="T40" fmla="*/ 28 w 38"/>
                      <a:gd name="T41" fmla="*/ 51 h 37"/>
                      <a:gd name="T42" fmla="*/ 20 w 38"/>
                      <a:gd name="T43" fmla="*/ 67 h 37"/>
                      <a:gd name="T44" fmla="*/ 44 w 38"/>
                      <a:gd name="T45" fmla="*/ 59 h 37"/>
                      <a:gd name="T46" fmla="*/ 36 w 38"/>
                      <a:gd name="T47" fmla="*/ 45 h 37"/>
                      <a:gd name="T48" fmla="*/ 62 w 38"/>
                      <a:gd name="T49" fmla="*/ 43 h 37"/>
                      <a:gd name="T50" fmla="*/ 74 w 38"/>
                      <a:gd name="T51" fmla="*/ 41 h 37"/>
                      <a:gd name="T52" fmla="*/ 46 w 38"/>
                      <a:gd name="T53" fmla="*/ 34 h 37"/>
                      <a:gd name="T54" fmla="*/ 54 w 38"/>
                      <a:gd name="T55" fmla="*/ 37 h 37"/>
                      <a:gd name="T56" fmla="*/ 28 w 38"/>
                      <a:gd name="T57" fmla="*/ 39 h 37"/>
                      <a:gd name="T58" fmla="*/ 28 w 38"/>
                      <a:gd name="T59" fmla="*/ 24 h 37"/>
                      <a:gd name="T60" fmla="*/ 6 w 38"/>
                      <a:gd name="T61" fmla="*/ 39 h 37"/>
                      <a:gd name="T62" fmla="*/ 6 w 38"/>
                      <a:gd name="T63" fmla="*/ 45 h 37"/>
                      <a:gd name="T64" fmla="*/ 30 w 38"/>
                      <a:gd name="T65" fmla="*/ 51 h 37"/>
                      <a:gd name="T66" fmla="*/ 70 w 38"/>
                      <a:gd name="T67" fmla="*/ 73 h 37"/>
                      <a:gd name="T68" fmla="*/ 64 w 38"/>
                      <a:gd name="T69" fmla="*/ 49 h 37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38" h="37">
                        <a:moveTo>
                          <a:pt x="25" y="7"/>
                        </a:moveTo>
                        <a:cubicBezTo>
                          <a:pt x="33" y="7"/>
                          <a:pt x="33" y="7"/>
                          <a:pt x="33" y="7"/>
                        </a:cubicBezTo>
                        <a:cubicBezTo>
                          <a:pt x="33" y="9"/>
                          <a:pt x="33" y="9"/>
                          <a:pt x="33" y="9"/>
                        </a:cubicBezTo>
                        <a:cubicBezTo>
                          <a:pt x="31" y="8"/>
                          <a:pt x="31" y="8"/>
                          <a:pt x="31" y="8"/>
                        </a:cubicBezTo>
                        <a:cubicBezTo>
                          <a:pt x="30" y="10"/>
                          <a:pt x="30" y="11"/>
                          <a:pt x="29" y="11"/>
                        </a:cubicBezTo>
                        <a:cubicBezTo>
                          <a:pt x="26" y="11"/>
                          <a:pt x="26" y="11"/>
                          <a:pt x="26" y="11"/>
                        </a:cubicBezTo>
                        <a:cubicBezTo>
                          <a:pt x="25" y="11"/>
                          <a:pt x="25" y="11"/>
                          <a:pt x="25" y="10"/>
                        </a:cubicBezTo>
                        <a:lnTo>
                          <a:pt x="25" y="7"/>
                        </a:lnTo>
                        <a:close/>
                        <a:moveTo>
                          <a:pt x="21" y="11"/>
                        </a:moveTo>
                        <a:cubicBezTo>
                          <a:pt x="21" y="13"/>
                          <a:pt x="22" y="14"/>
                          <a:pt x="24" y="14"/>
                        </a:cubicBezTo>
                        <a:cubicBezTo>
                          <a:pt x="31" y="14"/>
                          <a:pt x="31" y="14"/>
                          <a:pt x="31" y="14"/>
                        </a:cubicBezTo>
                        <a:cubicBezTo>
                          <a:pt x="33" y="14"/>
                          <a:pt x="34" y="12"/>
                          <a:pt x="34" y="11"/>
                        </a:cubicBezTo>
                        <a:cubicBezTo>
                          <a:pt x="37" y="11"/>
                          <a:pt x="37" y="11"/>
                          <a:pt x="37" y="11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cubicBezTo>
                          <a:pt x="21" y="3"/>
                          <a:pt x="21" y="3"/>
                          <a:pt x="21" y="3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7" y="3"/>
                          <a:pt x="17" y="3"/>
                          <a:pt x="17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11"/>
                          <a:pt x="2" y="11"/>
                          <a:pt x="2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13" y="7"/>
                          <a:pt x="13" y="7"/>
                          <a:pt x="13" y="7"/>
                        </a:cubicBezTo>
                        <a:cubicBezTo>
                          <a:pt x="11" y="10"/>
                          <a:pt x="7" y="12"/>
                          <a:pt x="3" y="12"/>
                        </a:cubicBezTo>
                        <a:cubicBezTo>
                          <a:pt x="5" y="16"/>
                          <a:pt x="5" y="16"/>
                          <a:pt x="5" y="16"/>
                        </a:cubicBezTo>
                        <a:cubicBezTo>
                          <a:pt x="11" y="14"/>
                          <a:pt x="15" y="10"/>
                          <a:pt x="17" y="7"/>
                        </a:cubicBezTo>
                        <a:cubicBezTo>
                          <a:pt x="21" y="7"/>
                          <a:pt x="21" y="7"/>
                          <a:pt x="21" y="7"/>
                        </a:cubicBezTo>
                        <a:lnTo>
                          <a:pt x="21" y="11"/>
                        </a:lnTo>
                        <a:close/>
                        <a:moveTo>
                          <a:pt x="5" y="26"/>
                        </a:moveTo>
                        <a:cubicBezTo>
                          <a:pt x="4" y="27"/>
                          <a:pt x="3" y="31"/>
                          <a:pt x="0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6" y="34"/>
                          <a:pt x="8" y="31"/>
                          <a:pt x="9" y="27"/>
                        </a:cubicBezTo>
                        <a:lnTo>
                          <a:pt x="5" y="26"/>
                        </a:lnTo>
                        <a:close/>
                        <a:moveTo>
                          <a:pt x="10" y="34"/>
                        </a:moveTo>
                        <a:cubicBezTo>
                          <a:pt x="10" y="37"/>
                          <a:pt x="12" y="37"/>
                          <a:pt x="14" y="37"/>
                        </a:cubicBezTo>
                        <a:cubicBezTo>
                          <a:pt x="24" y="37"/>
                          <a:pt x="24" y="37"/>
                          <a:pt x="24" y="37"/>
                        </a:cubicBezTo>
                        <a:cubicBezTo>
                          <a:pt x="26" y="37"/>
                          <a:pt x="28" y="37"/>
                          <a:pt x="29" y="31"/>
                        </a:cubicBezTo>
                        <a:cubicBezTo>
                          <a:pt x="25" y="29"/>
                          <a:pt x="25" y="29"/>
                          <a:pt x="25" y="29"/>
                        </a:cubicBezTo>
                        <a:cubicBezTo>
                          <a:pt x="25" y="33"/>
                          <a:pt x="25" y="33"/>
                          <a:pt x="23" y="33"/>
                        </a:cubicBezTo>
                        <a:cubicBezTo>
                          <a:pt x="15" y="33"/>
                          <a:pt x="15" y="33"/>
                          <a:pt x="15" y="33"/>
                        </a:cubicBezTo>
                        <a:cubicBezTo>
                          <a:pt x="14" y="33"/>
                          <a:pt x="14" y="33"/>
                          <a:pt x="14" y="33"/>
                        </a:cubicBezTo>
                        <a:cubicBezTo>
                          <a:pt x="14" y="26"/>
                          <a:pt x="14" y="26"/>
                          <a:pt x="14" y="26"/>
                        </a:cubicBezTo>
                        <a:cubicBezTo>
                          <a:pt x="10" y="26"/>
                          <a:pt x="10" y="26"/>
                          <a:pt x="10" y="26"/>
                        </a:cubicBezTo>
                        <a:lnTo>
                          <a:pt x="10" y="34"/>
                        </a:lnTo>
                        <a:close/>
                        <a:moveTo>
                          <a:pt x="15" y="26"/>
                        </a:moveTo>
                        <a:cubicBezTo>
                          <a:pt x="16" y="26"/>
                          <a:pt x="18" y="27"/>
                          <a:pt x="22" y="30"/>
                        </a:cubicBezTo>
                        <a:cubicBezTo>
                          <a:pt x="24" y="27"/>
                          <a:pt x="24" y="27"/>
                          <a:pt x="24" y="27"/>
                        </a:cubicBezTo>
                        <a:cubicBezTo>
                          <a:pt x="22" y="25"/>
                          <a:pt x="20" y="24"/>
                          <a:pt x="18" y="23"/>
                        </a:cubicBezTo>
                        <a:cubicBezTo>
                          <a:pt x="18" y="23"/>
                          <a:pt x="18" y="23"/>
                          <a:pt x="18" y="23"/>
                        </a:cubicBezTo>
                        <a:cubicBezTo>
                          <a:pt x="20" y="23"/>
                          <a:pt x="29" y="22"/>
                          <a:pt x="31" y="22"/>
                        </a:cubicBezTo>
                        <a:cubicBezTo>
                          <a:pt x="32" y="23"/>
                          <a:pt x="33" y="24"/>
                          <a:pt x="34" y="25"/>
                        </a:cubicBezTo>
                        <a:cubicBezTo>
                          <a:pt x="37" y="21"/>
                          <a:pt x="37" y="21"/>
                          <a:pt x="37" y="21"/>
                        </a:cubicBezTo>
                        <a:cubicBezTo>
                          <a:pt x="31" y="17"/>
                          <a:pt x="29" y="16"/>
                          <a:pt x="26" y="15"/>
                        </a:cubicBezTo>
                        <a:cubicBezTo>
                          <a:pt x="23" y="17"/>
                          <a:pt x="23" y="17"/>
                          <a:pt x="23" y="17"/>
                        </a:cubicBezTo>
                        <a:cubicBezTo>
                          <a:pt x="24" y="18"/>
                          <a:pt x="25" y="18"/>
                          <a:pt x="27" y="19"/>
                        </a:cubicBezTo>
                        <a:cubicBezTo>
                          <a:pt x="27" y="19"/>
                          <a:pt x="27" y="19"/>
                          <a:pt x="27" y="19"/>
                        </a:cubicBezTo>
                        <a:cubicBezTo>
                          <a:pt x="25" y="19"/>
                          <a:pt x="19" y="19"/>
                          <a:pt x="17" y="20"/>
                        </a:cubicBezTo>
                        <a:cubicBezTo>
                          <a:pt x="14" y="20"/>
                          <a:pt x="14" y="20"/>
                          <a:pt x="14" y="20"/>
                        </a:cubicBezTo>
                        <a:cubicBezTo>
                          <a:pt x="15" y="18"/>
                          <a:pt x="17" y="16"/>
                          <a:pt x="18" y="14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3" y="14"/>
                          <a:pt x="12" y="16"/>
                          <a:pt x="9" y="20"/>
                        </a:cubicBezTo>
                        <a:cubicBezTo>
                          <a:pt x="8" y="20"/>
                          <a:pt x="4" y="20"/>
                          <a:pt x="3" y="20"/>
                        </a:cubicBezTo>
                        <a:cubicBezTo>
                          <a:pt x="3" y="20"/>
                          <a:pt x="3" y="20"/>
                          <a:pt x="2" y="20"/>
                        </a:cubicBezTo>
                        <a:cubicBezTo>
                          <a:pt x="3" y="23"/>
                          <a:pt x="3" y="23"/>
                          <a:pt x="3" y="23"/>
                        </a:cubicBezTo>
                        <a:cubicBezTo>
                          <a:pt x="9" y="23"/>
                          <a:pt x="14" y="23"/>
                          <a:pt x="17" y="23"/>
                        </a:cubicBezTo>
                        <a:lnTo>
                          <a:pt x="15" y="26"/>
                        </a:lnTo>
                        <a:close/>
                        <a:moveTo>
                          <a:pt x="29" y="27"/>
                        </a:moveTo>
                        <a:cubicBezTo>
                          <a:pt x="31" y="30"/>
                          <a:pt x="34" y="34"/>
                          <a:pt x="35" y="37"/>
                        </a:cubicBezTo>
                        <a:cubicBezTo>
                          <a:pt x="38" y="35"/>
                          <a:pt x="38" y="35"/>
                          <a:pt x="38" y="35"/>
                        </a:cubicBezTo>
                        <a:cubicBezTo>
                          <a:pt x="37" y="32"/>
                          <a:pt x="34" y="28"/>
                          <a:pt x="32" y="25"/>
                        </a:cubicBezTo>
                        <a:lnTo>
                          <a:pt x="29" y="27"/>
                        </a:ln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Freeform 179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700" y="1636"/>
                    <a:ext cx="76" cy="75"/>
                  </a:xfrm>
                  <a:custGeom>
                    <a:avLst/>
                    <a:gdLst>
                      <a:gd name="T0" fmla="*/ 34 w 38"/>
                      <a:gd name="T1" fmla="*/ 49 h 38"/>
                      <a:gd name="T2" fmla="*/ 34 w 38"/>
                      <a:gd name="T3" fmla="*/ 63 h 38"/>
                      <a:gd name="T4" fmla="*/ 12 w 38"/>
                      <a:gd name="T5" fmla="*/ 63 h 38"/>
                      <a:gd name="T6" fmla="*/ 12 w 38"/>
                      <a:gd name="T7" fmla="*/ 49 h 38"/>
                      <a:gd name="T8" fmla="*/ 34 w 38"/>
                      <a:gd name="T9" fmla="*/ 49 h 38"/>
                      <a:gd name="T10" fmla="*/ 4 w 38"/>
                      <a:gd name="T11" fmla="*/ 41 h 38"/>
                      <a:gd name="T12" fmla="*/ 4 w 38"/>
                      <a:gd name="T13" fmla="*/ 75 h 38"/>
                      <a:gd name="T14" fmla="*/ 12 w 38"/>
                      <a:gd name="T15" fmla="*/ 75 h 38"/>
                      <a:gd name="T16" fmla="*/ 12 w 38"/>
                      <a:gd name="T17" fmla="*/ 71 h 38"/>
                      <a:gd name="T18" fmla="*/ 42 w 38"/>
                      <a:gd name="T19" fmla="*/ 71 h 38"/>
                      <a:gd name="T20" fmla="*/ 42 w 38"/>
                      <a:gd name="T21" fmla="*/ 41 h 38"/>
                      <a:gd name="T22" fmla="*/ 4 w 38"/>
                      <a:gd name="T23" fmla="*/ 41 h 38"/>
                      <a:gd name="T24" fmla="*/ 48 w 38"/>
                      <a:gd name="T25" fmla="*/ 2 h 38"/>
                      <a:gd name="T26" fmla="*/ 48 w 38"/>
                      <a:gd name="T27" fmla="*/ 75 h 38"/>
                      <a:gd name="T28" fmla="*/ 56 w 38"/>
                      <a:gd name="T29" fmla="*/ 75 h 38"/>
                      <a:gd name="T30" fmla="*/ 56 w 38"/>
                      <a:gd name="T31" fmla="*/ 10 h 38"/>
                      <a:gd name="T32" fmla="*/ 66 w 38"/>
                      <a:gd name="T33" fmla="*/ 10 h 38"/>
                      <a:gd name="T34" fmla="*/ 58 w 38"/>
                      <a:gd name="T35" fmla="*/ 32 h 38"/>
                      <a:gd name="T36" fmla="*/ 68 w 38"/>
                      <a:gd name="T37" fmla="*/ 51 h 38"/>
                      <a:gd name="T38" fmla="*/ 62 w 38"/>
                      <a:gd name="T39" fmla="*/ 59 h 38"/>
                      <a:gd name="T40" fmla="*/ 58 w 38"/>
                      <a:gd name="T41" fmla="*/ 59 h 38"/>
                      <a:gd name="T42" fmla="*/ 58 w 38"/>
                      <a:gd name="T43" fmla="*/ 67 h 38"/>
                      <a:gd name="T44" fmla="*/ 64 w 38"/>
                      <a:gd name="T45" fmla="*/ 67 h 38"/>
                      <a:gd name="T46" fmla="*/ 72 w 38"/>
                      <a:gd name="T47" fmla="*/ 65 h 38"/>
                      <a:gd name="T48" fmla="*/ 76 w 38"/>
                      <a:gd name="T49" fmla="*/ 53 h 38"/>
                      <a:gd name="T50" fmla="*/ 66 w 38"/>
                      <a:gd name="T51" fmla="*/ 30 h 38"/>
                      <a:gd name="T52" fmla="*/ 76 w 38"/>
                      <a:gd name="T53" fmla="*/ 10 h 38"/>
                      <a:gd name="T54" fmla="*/ 76 w 38"/>
                      <a:gd name="T55" fmla="*/ 2 h 38"/>
                      <a:gd name="T56" fmla="*/ 48 w 38"/>
                      <a:gd name="T57" fmla="*/ 2 h 38"/>
                      <a:gd name="T58" fmla="*/ 2 w 38"/>
                      <a:gd name="T59" fmla="*/ 14 h 38"/>
                      <a:gd name="T60" fmla="*/ 8 w 38"/>
                      <a:gd name="T61" fmla="*/ 14 h 38"/>
                      <a:gd name="T62" fmla="*/ 12 w 38"/>
                      <a:gd name="T63" fmla="*/ 30 h 38"/>
                      <a:gd name="T64" fmla="*/ 0 w 38"/>
                      <a:gd name="T65" fmla="*/ 30 h 38"/>
                      <a:gd name="T66" fmla="*/ 0 w 38"/>
                      <a:gd name="T67" fmla="*/ 38 h 38"/>
                      <a:gd name="T68" fmla="*/ 44 w 38"/>
                      <a:gd name="T69" fmla="*/ 38 h 38"/>
                      <a:gd name="T70" fmla="*/ 44 w 38"/>
                      <a:gd name="T71" fmla="*/ 30 h 38"/>
                      <a:gd name="T72" fmla="*/ 34 w 38"/>
                      <a:gd name="T73" fmla="*/ 30 h 38"/>
                      <a:gd name="T74" fmla="*/ 38 w 38"/>
                      <a:gd name="T75" fmla="*/ 14 h 38"/>
                      <a:gd name="T76" fmla="*/ 42 w 38"/>
                      <a:gd name="T77" fmla="*/ 14 h 38"/>
                      <a:gd name="T78" fmla="*/ 42 w 38"/>
                      <a:gd name="T79" fmla="*/ 8 h 38"/>
                      <a:gd name="T80" fmla="*/ 26 w 38"/>
                      <a:gd name="T81" fmla="*/ 8 h 38"/>
                      <a:gd name="T82" fmla="*/ 26 w 38"/>
                      <a:gd name="T83" fmla="*/ 0 h 38"/>
                      <a:gd name="T84" fmla="*/ 18 w 38"/>
                      <a:gd name="T85" fmla="*/ 0 h 38"/>
                      <a:gd name="T86" fmla="*/ 18 w 38"/>
                      <a:gd name="T87" fmla="*/ 8 h 38"/>
                      <a:gd name="T88" fmla="*/ 2 w 38"/>
                      <a:gd name="T89" fmla="*/ 8 h 38"/>
                      <a:gd name="T90" fmla="*/ 2 w 38"/>
                      <a:gd name="T91" fmla="*/ 14 h 38"/>
                      <a:gd name="T92" fmla="*/ 30 w 38"/>
                      <a:gd name="T93" fmla="*/ 14 h 38"/>
                      <a:gd name="T94" fmla="*/ 26 w 38"/>
                      <a:gd name="T95" fmla="*/ 30 h 38"/>
                      <a:gd name="T96" fmla="*/ 18 w 38"/>
                      <a:gd name="T97" fmla="*/ 30 h 38"/>
                      <a:gd name="T98" fmla="*/ 16 w 38"/>
                      <a:gd name="T99" fmla="*/ 14 h 38"/>
                      <a:gd name="T100" fmla="*/ 30 w 38"/>
                      <a:gd name="T101" fmla="*/ 14 h 38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38" h="38">
                        <a:moveTo>
                          <a:pt x="17" y="25"/>
                        </a:moveTo>
                        <a:cubicBezTo>
                          <a:pt x="17" y="32"/>
                          <a:pt x="17" y="32"/>
                          <a:pt x="17" y="32"/>
                        </a:cubicBezTo>
                        <a:cubicBezTo>
                          <a:pt x="6" y="32"/>
                          <a:pt x="6" y="32"/>
                          <a:pt x="6" y="32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lnTo>
                          <a:pt x="17" y="25"/>
                        </a:lnTo>
                        <a:close/>
                        <a:moveTo>
                          <a:pt x="2" y="21"/>
                        </a:moveTo>
                        <a:cubicBezTo>
                          <a:pt x="2" y="38"/>
                          <a:pt x="2" y="38"/>
                          <a:pt x="2" y="38"/>
                        </a:cubicBezTo>
                        <a:cubicBezTo>
                          <a:pt x="6" y="38"/>
                          <a:pt x="6" y="38"/>
                          <a:pt x="6" y="38"/>
                        </a:cubicBezTo>
                        <a:cubicBezTo>
                          <a:pt x="6" y="36"/>
                          <a:pt x="6" y="36"/>
                          <a:pt x="6" y="36"/>
                        </a:cubicBezTo>
                        <a:cubicBezTo>
                          <a:pt x="21" y="36"/>
                          <a:pt x="21" y="36"/>
                          <a:pt x="21" y="36"/>
                        </a:cubicBezTo>
                        <a:cubicBezTo>
                          <a:pt x="21" y="21"/>
                          <a:pt x="21" y="21"/>
                          <a:pt x="21" y="21"/>
                        </a:cubicBezTo>
                        <a:lnTo>
                          <a:pt x="2" y="21"/>
                        </a:lnTo>
                        <a:close/>
                        <a:moveTo>
                          <a:pt x="24" y="1"/>
                        </a:moveTo>
                        <a:cubicBezTo>
                          <a:pt x="24" y="38"/>
                          <a:pt x="24" y="38"/>
                          <a:pt x="24" y="38"/>
                        </a:cubicBezTo>
                        <a:cubicBezTo>
                          <a:pt x="28" y="38"/>
                          <a:pt x="28" y="38"/>
                          <a:pt x="28" y="38"/>
                        </a:cubicBezTo>
                        <a:cubicBezTo>
                          <a:pt x="28" y="5"/>
                          <a:pt x="28" y="5"/>
                          <a:pt x="28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2" y="8"/>
                          <a:pt x="30" y="13"/>
                          <a:pt x="29" y="16"/>
                        </a:cubicBezTo>
                        <a:cubicBezTo>
                          <a:pt x="34" y="20"/>
                          <a:pt x="34" y="25"/>
                          <a:pt x="34" y="26"/>
                        </a:cubicBezTo>
                        <a:cubicBezTo>
                          <a:pt x="34" y="29"/>
                          <a:pt x="33" y="30"/>
                          <a:pt x="31" y="30"/>
                        </a:cubicBezTo>
                        <a:cubicBezTo>
                          <a:pt x="29" y="30"/>
                          <a:pt x="29" y="30"/>
                          <a:pt x="29" y="30"/>
                        </a:cubicBezTo>
                        <a:cubicBezTo>
                          <a:pt x="29" y="34"/>
                          <a:pt x="29" y="34"/>
                          <a:pt x="29" y="34"/>
                        </a:cubicBezTo>
                        <a:cubicBezTo>
                          <a:pt x="32" y="34"/>
                          <a:pt x="32" y="34"/>
                          <a:pt x="32" y="34"/>
                        </a:cubicBezTo>
                        <a:cubicBezTo>
                          <a:pt x="33" y="34"/>
                          <a:pt x="35" y="34"/>
                          <a:pt x="36" y="33"/>
                        </a:cubicBezTo>
                        <a:cubicBezTo>
                          <a:pt x="38" y="31"/>
                          <a:pt x="38" y="28"/>
                          <a:pt x="38" y="27"/>
                        </a:cubicBezTo>
                        <a:cubicBezTo>
                          <a:pt x="38" y="23"/>
                          <a:pt x="36" y="18"/>
                          <a:pt x="33" y="15"/>
                        </a:cubicBezTo>
                        <a:cubicBezTo>
                          <a:pt x="35" y="10"/>
                          <a:pt x="36" y="10"/>
                          <a:pt x="38" y="5"/>
                        </a:cubicBezTo>
                        <a:cubicBezTo>
                          <a:pt x="38" y="1"/>
                          <a:pt x="38" y="1"/>
                          <a:pt x="38" y="1"/>
                        </a:cubicBezTo>
                        <a:lnTo>
                          <a:pt x="24" y="1"/>
                        </a:lnTo>
                        <a:close/>
                        <a:moveTo>
                          <a:pt x="1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10"/>
                          <a:pt x="5" y="12"/>
                          <a:pt x="6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17" y="15"/>
                          <a:pt x="17" y="15"/>
                          <a:pt x="17" y="15"/>
                        </a:cubicBezTo>
                        <a:cubicBezTo>
                          <a:pt x="18" y="13"/>
                          <a:pt x="19" y="10"/>
                          <a:pt x="19" y="7"/>
                        </a:cubicBezTo>
                        <a:cubicBezTo>
                          <a:pt x="21" y="7"/>
                          <a:pt x="21" y="7"/>
                          <a:pt x="21" y="7"/>
                        </a:cubicBezTo>
                        <a:cubicBezTo>
                          <a:pt x="21" y="4"/>
                          <a:pt x="21" y="4"/>
                          <a:pt x="21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lnTo>
                          <a:pt x="1" y="7"/>
                        </a:lnTo>
                        <a:close/>
                        <a:moveTo>
                          <a:pt x="15" y="7"/>
                        </a:moveTo>
                        <a:cubicBezTo>
                          <a:pt x="15" y="8"/>
                          <a:pt x="14" y="12"/>
                          <a:pt x="13" y="15"/>
                        </a:cubicBezTo>
                        <a:cubicBezTo>
                          <a:pt x="9" y="15"/>
                          <a:pt x="9" y="15"/>
                          <a:pt x="9" y="15"/>
                        </a:cubicBezTo>
                        <a:cubicBezTo>
                          <a:pt x="9" y="12"/>
                          <a:pt x="9" y="10"/>
                          <a:pt x="8" y="7"/>
                        </a:cubicBezTo>
                        <a:lnTo>
                          <a:pt x="15" y="7"/>
                        </a:ln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Freeform 180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780" y="1636"/>
                    <a:ext cx="78" cy="75"/>
                  </a:xfrm>
                  <a:custGeom>
                    <a:avLst/>
                    <a:gdLst>
                      <a:gd name="T0" fmla="*/ 14 w 39"/>
                      <a:gd name="T1" fmla="*/ 30 h 38"/>
                      <a:gd name="T2" fmla="*/ 6 w 39"/>
                      <a:gd name="T3" fmla="*/ 36 h 38"/>
                      <a:gd name="T4" fmla="*/ 0 w 39"/>
                      <a:gd name="T5" fmla="*/ 30 h 38"/>
                      <a:gd name="T6" fmla="*/ 24 w 39"/>
                      <a:gd name="T7" fmla="*/ 0 h 38"/>
                      <a:gd name="T8" fmla="*/ 32 w 39"/>
                      <a:gd name="T9" fmla="*/ 2 h 38"/>
                      <a:gd name="T10" fmla="*/ 14 w 39"/>
                      <a:gd name="T11" fmla="*/ 30 h 38"/>
                      <a:gd name="T12" fmla="*/ 64 w 39"/>
                      <a:gd name="T13" fmla="*/ 30 h 38"/>
                      <a:gd name="T14" fmla="*/ 64 w 39"/>
                      <a:gd name="T15" fmla="*/ 36 h 38"/>
                      <a:gd name="T16" fmla="*/ 58 w 39"/>
                      <a:gd name="T17" fmla="*/ 71 h 38"/>
                      <a:gd name="T18" fmla="*/ 50 w 39"/>
                      <a:gd name="T19" fmla="*/ 75 h 38"/>
                      <a:gd name="T20" fmla="*/ 36 w 39"/>
                      <a:gd name="T21" fmla="*/ 75 h 38"/>
                      <a:gd name="T22" fmla="*/ 36 w 39"/>
                      <a:gd name="T23" fmla="*/ 67 h 38"/>
                      <a:gd name="T24" fmla="*/ 48 w 39"/>
                      <a:gd name="T25" fmla="*/ 67 h 38"/>
                      <a:gd name="T26" fmla="*/ 52 w 39"/>
                      <a:gd name="T27" fmla="*/ 63 h 38"/>
                      <a:gd name="T28" fmla="*/ 56 w 39"/>
                      <a:gd name="T29" fmla="*/ 38 h 38"/>
                      <a:gd name="T30" fmla="*/ 36 w 39"/>
                      <a:gd name="T31" fmla="*/ 38 h 38"/>
                      <a:gd name="T32" fmla="*/ 6 w 39"/>
                      <a:gd name="T33" fmla="*/ 75 h 38"/>
                      <a:gd name="T34" fmla="*/ 2 w 39"/>
                      <a:gd name="T35" fmla="*/ 67 h 38"/>
                      <a:gd name="T36" fmla="*/ 28 w 39"/>
                      <a:gd name="T37" fmla="*/ 38 h 38"/>
                      <a:gd name="T38" fmla="*/ 14 w 39"/>
                      <a:gd name="T39" fmla="*/ 38 h 38"/>
                      <a:gd name="T40" fmla="*/ 14 w 39"/>
                      <a:gd name="T41" fmla="*/ 30 h 38"/>
                      <a:gd name="T42" fmla="*/ 72 w 39"/>
                      <a:gd name="T43" fmla="*/ 36 h 38"/>
                      <a:gd name="T44" fmla="*/ 46 w 39"/>
                      <a:gd name="T45" fmla="*/ 2 h 38"/>
                      <a:gd name="T46" fmla="*/ 54 w 39"/>
                      <a:gd name="T47" fmla="*/ 0 h 38"/>
                      <a:gd name="T48" fmla="*/ 78 w 39"/>
                      <a:gd name="T49" fmla="*/ 30 h 38"/>
                      <a:gd name="T50" fmla="*/ 72 w 39"/>
                      <a:gd name="T51" fmla="*/ 36 h 38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0" t="0" r="r" b="b"/>
                    <a:pathLst>
                      <a:path w="39" h="38">
                        <a:moveTo>
                          <a:pt x="7" y="15"/>
                        </a:moveTo>
                        <a:cubicBezTo>
                          <a:pt x="5" y="17"/>
                          <a:pt x="4" y="18"/>
                          <a:pt x="3" y="18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5" y="12"/>
                          <a:pt x="10" y="6"/>
                          <a:pt x="12" y="0"/>
                        </a:cubicBezTo>
                        <a:cubicBezTo>
                          <a:pt x="16" y="1"/>
                          <a:pt x="16" y="1"/>
                          <a:pt x="16" y="1"/>
                        </a:cubicBezTo>
                        <a:cubicBezTo>
                          <a:pt x="14" y="5"/>
                          <a:pt x="12" y="10"/>
                          <a:pt x="7" y="15"/>
                        </a:cubicBezTo>
                        <a:cubicBezTo>
                          <a:pt x="32" y="15"/>
                          <a:pt x="32" y="15"/>
                          <a:pt x="32" y="15"/>
                        </a:cubicBezTo>
                        <a:cubicBezTo>
                          <a:pt x="32" y="16"/>
                          <a:pt x="32" y="16"/>
                          <a:pt x="32" y="18"/>
                        </a:cubicBezTo>
                        <a:cubicBezTo>
                          <a:pt x="32" y="25"/>
                          <a:pt x="31" y="33"/>
                          <a:pt x="29" y="36"/>
                        </a:cubicBezTo>
                        <a:cubicBezTo>
                          <a:pt x="28" y="38"/>
                          <a:pt x="26" y="38"/>
                          <a:pt x="25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4"/>
                          <a:pt x="18" y="34"/>
                          <a:pt x="18" y="34"/>
                        </a:cubicBezTo>
                        <a:cubicBezTo>
                          <a:pt x="24" y="34"/>
                          <a:pt x="24" y="34"/>
                          <a:pt x="24" y="34"/>
                        </a:cubicBezTo>
                        <a:cubicBezTo>
                          <a:pt x="25" y="34"/>
                          <a:pt x="26" y="33"/>
                          <a:pt x="26" y="32"/>
                        </a:cubicBezTo>
                        <a:cubicBezTo>
                          <a:pt x="27" y="30"/>
                          <a:pt x="27" y="26"/>
                          <a:pt x="2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7" y="29"/>
                          <a:pt x="12" y="35"/>
                          <a:pt x="3" y="38"/>
                        </a:cubicBezTo>
                        <a:cubicBezTo>
                          <a:pt x="1" y="34"/>
                          <a:pt x="1" y="34"/>
                          <a:pt x="1" y="34"/>
                        </a:cubicBezTo>
                        <a:cubicBezTo>
                          <a:pt x="10" y="31"/>
                          <a:pt x="13" y="27"/>
                          <a:pt x="14" y="19"/>
                        </a:cubicBezTo>
                        <a:cubicBezTo>
                          <a:pt x="7" y="19"/>
                          <a:pt x="7" y="19"/>
                          <a:pt x="7" y="19"/>
                        </a:cubicBezTo>
                        <a:lnTo>
                          <a:pt x="7" y="15"/>
                        </a:lnTo>
                        <a:close/>
                        <a:moveTo>
                          <a:pt x="36" y="18"/>
                        </a:moveTo>
                        <a:cubicBezTo>
                          <a:pt x="33" y="16"/>
                          <a:pt x="26" y="9"/>
                          <a:pt x="23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9" y="5"/>
                          <a:pt x="34" y="11"/>
                          <a:pt x="39" y="15"/>
                        </a:cubicBezTo>
                        <a:lnTo>
                          <a:pt x="36" y="18"/>
                        </a:ln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Freeform 181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870" y="1647"/>
                    <a:ext cx="58" cy="56"/>
                  </a:xfrm>
                  <a:custGeom>
                    <a:avLst/>
                    <a:gdLst>
                      <a:gd name="T0" fmla="*/ 8 w 29"/>
                      <a:gd name="T1" fmla="*/ 34 h 28"/>
                      <a:gd name="T2" fmla="*/ 0 w 29"/>
                      <a:gd name="T3" fmla="*/ 28 h 28"/>
                      <a:gd name="T4" fmla="*/ 8 w 29"/>
                      <a:gd name="T5" fmla="*/ 20 h 28"/>
                      <a:gd name="T6" fmla="*/ 14 w 29"/>
                      <a:gd name="T7" fmla="*/ 28 h 28"/>
                      <a:gd name="T8" fmla="*/ 12 w 29"/>
                      <a:gd name="T9" fmla="*/ 32 h 28"/>
                      <a:gd name="T10" fmla="*/ 8 w 29"/>
                      <a:gd name="T11" fmla="*/ 34 h 28"/>
                      <a:gd name="T12" fmla="*/ 28 w 29"/>
                      <a:gd name="T13" fmla="*/ 42 h 28"/>
                      <a:gd name="T14" fmla="*/ 36 w 29"/>
                      <a:gd name="T15" fmla="*/ 50 h 28"/>
                      <a:gd name="T16" fmla="*/ 28 w 29"/>
                      <a:gd name="T17" fmla="*/ 56 h 28"/>
                      <a:gd name="T18" fmla="*/ 22 w 29"/>
                      <a:gd name="T19" fmla="*/ 50 h 28"/>
                      <a:gd name="T20" fmla="*/ 24 w 29"/>
                      <a:gd name="T21" fmla="*/ 44 h 28"/>
                      <a:gd name="T22" fmla="*/ 28 w 29"/>
                      <a:gd name="T23" fmla="*/ 42 h 28"/>
                      <a:gd name="T24" fmla="*/ 54 w 29"/>
                      <a:gd name="T25" fmla="*/ 56 h 28"/>
                      <a:gd name="T26" fmla="*/ 28 w 29"/>
                      <a:gd name="T27" fmla="*/ 30 h 28"/>
                      <a:gd name="T28" fmla="*/ 4 w 29"/>
                      <a:gd name="T29" fmla="*/ 56 h 28"/>
                      <a:gd name="T30" fmla="*/ 0 w 29"/>
                      <a:gd name="T31" fmla="*/ 54 h 28"/>
                      <a:gd name="T32" fmla="*/ 26 w 29"/>
                      <a:gd name="T33" fmla="*/ 28 h 28"/>
                      <a:gd name="T34" fmla="*/ 0 w 29"/>
                      <a:gd name="T35" fmla="*/ 2 h 28"/>
                      <a:gd name="T36" fmla="*/ 4 w 29"/>
                      <a:gd name="T37" fmla="*/ 0 h 28"/>
                      <a:gd name="T38" fmla="*/ 28 w 29"/>
                      <a:gd name="T39" fmla="*/ 24 h 28"/>
                      <a:gd name="T40" fmla="*/ 54 w 29"/>
                      <a:gd name="T41" fmla="*/ 0 h 28"/>
                      <a:gd name="T42" fmla="*/ 58 w 29"/>
                      <a:gd name="T43" fmla="*/ 2 h 28"/>
                      <a:gd name="T44" fmla="*/ 32 w 29"/>
                      <a:gd name="T45" fmla="*/ 28 h 28"/>
                      <a:gd name="T46" fmla="*/ 58 w 29"/>
                      <a:gd name="T47" fmla="*/ 54 h 28"/>
                      <a:gd name="T48" fmla="*/ 54 w 29"/>
                      <a:gd name="T49" fmla="*/ 56 h 28"/>
                      <a:gd name="T50" fmla="*/ 50 w 29"/>
                      <a:gd name="T51" fmla="*/ 20 h 28"/>
                      <a:gd name="T52" fmla="*/ 58 w 29"/>
                      <a:gd name="T53" fmla="*/ 28 h 28"/>
                      <a:gd name="T54" fmla="*/ 50 w 29"/>
                      <a:gd name="T55" fmla="*/ 34 h 28"/>
                      <a:gd name="T56" fmla="*/ 44 w 29"/>
                      <a:gd name="T57" fmla="*/ 28 h 28"/>
                      <a:gd name="T58" fmla="*/ 46 w 29"/>
                      <a:gd name="T59" fmla="*/ 22 h 28"/>
                      <a:gd name="T60" fmla="*/ 50 w 29"/>
                      <a:gd name="T61" fmla="*/ 20 h 28"/>
                      <a:gd name="T62" fmla="*/ 28 w 29"/>
                      <a:gd name="T63" fmla="*/ 12 h 28"/>
                      <a:gd name="T64" fmla="*/ 22 w 29"/>
                      <a:gd name="T65" fmla="*/ 6 h 28"/>
                      <a:gd name="T66" fmla="*/ 28 w 29"/>
                      <a:gd name="T67" fmla="*/ 0 h 28"/>
                      <a:gd name="T68" fmla="*/ 36 w 29"/>
                      <a:gd name="T69" fmla="*/ 6 h 28"/>
                      <a:gd name="T70" fmla="*/ 34 w 29"/>
                      <a:gd name="T71" fmla="*/ 10 h 28"/>
                      <a:gd name="T72" fmla="*/ 28 w 29"/>
                      <a:gd name="T73" fmla="*/ 12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8">
                        <a:moveTo>
                          <a:pt x="4" y="17"/>
                        </a:moveTo>
                        <a:cubicBezTo>
                          <a:pt x="2" y="17"/>
                          <a:pt x="0" y="16"/>
                          <a:pt x="0" y="14"/>
                        </a:cubicBezTo>
                        <a:cubicBezTo>
                          <a:pt x="0" y="12"/>
                          <a:pt x="2" y="10"/>
                          <a:pt x="4" y="10"/>
                        </a:cubicBezTo>
                        <a:cubicBezTo>
                          <a:pt x="5" y="10"/>
                          <a:pt x="7" y="12"/>
                          <a:pt x="7" y="14"/>
                        </a:cubicBezTo>
                        <a:cubicBezTo>
                          <a:pt x="7" y="15"/>
                          <a:pt x="6" y="16"/>
                          <a:pt x="6" y="16"/>
                        </a:cubicBezTo>
                        <a:cubicBezTo>
                          <a:pt x="5" y="16"/>
                          <a:pt x="5" y="17"/>
                          <a:pt x="4" y="17"/>
                        </a:cubicBezTo>
                        <a:close/>
                        <a:moveTo>
                          <a:pt x="14" y="21"/>
                        </a:moveTo>
                        <a:cubicBezTo>
                          <a:pt x="16" y="21"/>
                          <a:pt x="18" y="23"/>
                          <a:pt x="18" y="25"/>
                        </a:cubicBezTo>
                        <a:cubicBezTo>
                          <a:pt x="18" y="27"/>
                          <a:pt x="16" y="28"/>
                          <a:pt x="14" y="28"/>
                        </a:cubicBezTo>
                        <a:cubicBezTo>
                          <a:pt x="13" y="28"/>
                          <a:pt x="11" y="26"/>
                          <a:pt x="11" y="25"/>
                        </a:cubicBezTo>
                        <a:cubicBezTo>
                          <a:pt x="11" y="24"/>
                          <a:pt x="12" y="23"/>
                          <a:pt x="12" y="22"/>
                        </a:cubicBezTo>
                        <a:cubicBezTo>
                          <a:pt x="13" y="22"/>
                          <a:pt x="14" y="21"/>
                          <a:pt x="14" y="21"/>
                        </a:cubicBezTo>
                        <a:close/>
                        <a:moveTo>
                          <a:pt x="27" y="28"/>
                        </a:move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2" y="28"/>
                          <a:pt x="2" y="28"/>
                          <a:pt x="2" y="28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27"/>
                          <a:pt x="29" y="27"/>
                          <a:pt x="29" y="27"/>
                        </a:cubicBezTo>
                        <a:lnTo>
                          <a:pt x="27" y="28"/>
                        </a:lnTo>
                        <a:close/>
                        <a:moveTo>
                          <a:pt x="25" y="10"/>
                        </a:moveTo>
                        <a:cubicBezTo>
                          <a:pt x="27" y="10"/>
                          <a:pt x="29" y="12"/>
                          <a:pt x="29" y="14"/>
                        </a:cubicBezTo>
                        <a:cubicBezTo>
                          <a:pt x="29" y="16"/>
                          <a:pt x="27" y="17"/>
                          <a:pt x="25" y="17"/>
                        </a:cubicBezTo>
                        <a:cubicBezTo>
                          <a:pt x="23" y="17"/>
                          <a:pt x="22" y="16"/>
                          <a:pt x="22" y="14"/>
                        </a:cubicBezTo>
                        <a:cubicBezTo>
                          <a:pt x="22" y="12"/>
                          <a:pt x="23" y="12"/>
                          <a:pt x="23" y="11"/>
                        </a:cubicBezTo>
                        <a:cubicBezTo>
                          <a:pt x="24" y="11"/>
                          <a:pt x="24" y="10"/>
                          <a:pt x="25" y="10"/>
                        </a:cubicBezTo>
                        <a:close/>
                        <a:moveTo>
                          <a:pt x="14" y="6"/>
                        </a:moveTo>
                        <a:cubicBezTo>
                          <a:pt x="13" y="6"/>
                          <a:pt x="11" y="5"/>
                          <a:pt x="11" y="3"/>
                        </a:cubicBezTo>
                        <a:cubicBezTo>
                          <a:pt x="11" y="1"/>
                          <a:pt x="13" y="0"/>
                          <a:pt x="14" y="0"/>
                        </a:cubicBezTo>
                        <a:cubicBezTo>
                          <a:pt x="16" y="0"/>
                          <a:pt x="18" y="1"/>
                          <a:pt x="18" y="3"/>
                        </a:cubicBezTo>
                        <a:cubicBezTo>
                          <a:pt x="18" y="4"/>
                          <a:pt x="17" y="5"/>
                          <a:pt x="17" y="5"/>
                        </a:cubicBezTo>
                        <a:cubicBezTo>
                          <a:pt x="16" y="6"/>
                          <a:pt x="15" y="6"/>
                          <a:pt x="14" y="6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Freeform 182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950" y="1647"/>
                    <a:ext cx="58" cy="56"/>
                  </a:xfrm>
                  <a:custGeom>
                    <a:avLst/>
                    <a:gdLst>
                      <a:gd name="T0" fmla="*/ 8 w 29"/>
                      <a:gd name="T1" fmla="*/ 34 h 28"/>
                      <a:gd name="T2" fmla="*/ 0 w 29"/>
                      <a:gd name="T3" fmla="*/ 28 h 28"/>
                      <a:gd name="T4" fmla="*/ 8 w 29"/>
                      <a:gd name="T5" fmla="*/ 20 h 28"/>
                      <a:gd name="T6" fmla="*/ 14 w 29"/>
                      <a:gd name="T7" fmla="*/ 28 h 28"/>
                      <a:gd name="T8" fmla="*/ 12 w 29"/>
                      <a:gd name="T9" fmla="*/ 32 h 28"/>
                      <a:gd name="T10" fmla="*/ 8 w 29"/>
                      <a:gd name="T11" fmla="*/ 34 h 28"/>
                      <a:gd name="T12" fmla="*/ 28 w 29"/>
                      <a:gd name="T13" fmla="*/ 42 h 28"/>
                      <a:gd name="T14" fmla="*/ 36 w 29"/>
                      <a:gd name="T15" fmla="*/ 50 h 28"/>
                      <a:gd name="T16" fmla="*/ 28 w 29"/>
                      <a:gd name="T17" fmla="*/ 56 h 28"/>
                      <a:gd name="T18" fmla="*/ 22 w 29"/>
                      <a:gd name="T19" fmla="*/ 50 h 28"/>
                      <a:gd name="T20" fmla="*/ 24 w 29"/>
                      <a:gd name="T21" fmla="*/ 44 h 28"/>
                      <a:gd name="T22" fmla="*/ 28 w 29"/>
                      <a:gd name="T23" fmla="*/ 42 h 28"/>
                      <a:gd name="T24" fmla="*/ 54 w 29"/>
                      <a:gd name="T25" fmla="*/ 56 h 28"/>
                      <a:gd name="T26" fmla="*/ 28 w 29"/>
                      <a:gd name="T27" fmla="*/ 30 h 28"/>
                      <a:gd name="T28" fmla="*/ 4 w 29"/>
                      <a:gd name="T29" fmla="*/ 56 h 28"/>
                      <a:gd name="T30" fmla="*/ 0 w 29"/>
                      <a:gd name="T31" fmla="*/ 54 h 28"/>
                      <a:gd name="T32" fmla="*/ 26 w 29"/>
                      <a:gd name="T33" fmla="*/ 28 h 28"/>
                      <a:gd name="T34" fmla="*/ 0 w 29"/>
                      <a:gd name="T35" fmla="*/ 2 h 28"/>
                      <a:gd name="T36" fmla="*/ 4 w 29"/>
                      <a:gd name="T37" fmla="*/ 0 h 28"/>
                      <a:gd name="T38" fmla="*/ 28 w 29"/>
                      <a:gd name="T39" fmla="*/ 24 h 28"/>
                      <a:gd name="T40" fmla="*/ 54 w 29"/>
                      <a:gd name="T41" fmla="*/ 0 h 28"/>
                      <a:gd name="T42" fmla="*/ 58 w 29"/>
                      <a:gd name="T43" fmla="*/ 2 h 28"/>
                      <a:gd name="T44" fmla="*/ 32 w 29"/>
                      <a:gd name="T45" fmla="*/ 28 h 28"/>
                      <a:gd name="T46" fmla="*/ 58 w 29"/>
                      <a:gd name="T47" fmla="*/ 54 h 28"/>
                      <a:gd name="T48" fmla="*/ 54 w 29"/>
                      <a:gd name="T49" fmla="*/ 56 h 28"/>
                      <a:gd name="T50" fmla="*/ 50 w 29"/>
                      <a:gd name="T51" fmla="*/ 20 h 28"/>
                      <a:gd name="T52" fmla="*/ 58 w 29"/>
                      <a:gd name="T53" fmla="*/ 28 h 28"/>
                      <a:gd name="T54" fmla="*/ 50 w 29"/>
                      <a:gd name="T55" fmla="*/ 34 h 28"/>
                      <a:gd name="T56" fmla="*/ 44 w 29"/>
                      <a:gd name="T57" fmla="*/ 28 h 28"/>
                      <a:gd name="T58" fmla="*/ 46 w 29"/>
                      <a:gd name="T59" fmla="*/ 22 h 28"/>
                      <a:gd name="T60" fmla="*/ 50 w 29"/>
                      <a:gd name="T61" fmla="*/ 20 h 28"/>
                      <a:gd name="T62" fmla="*/ 28 w 29"/>
                      <a:gd name="T63" fmla="*/ 12 h 28"/>
                      <a:gd name="T64" fmla="*/ 22 w 29"/>
                      <a:gd name="T65" fmla="*/ 6 h 28"/>
                      <a:gd name="T66" fmla="*/ 28 w 29"/>
                      <a:gd name="T67" fmla="*/ 0 h 28"/>
                      <a:gd name="T68" fmla="*/ 36 w 29"/>
                      <a:gd name="T69" fmla="*/ 6 h 28"/>
                      <a:gd name="T70" fmla="*/ 34 w 29"/>
                      <a:gd name="T71" fmla="*/ 10 h 28"/>
                      <a:gd name="T72" fmla="*/ 28 w 29"/>
                      <a:gd name="T73" fmla="*/ 12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8">
                        <a:moveTo>
                          <a:pt x="4" y="17"/>
                        </a:moveTo>
                        <a:cubicBezTo>
                          <a:pt x="2" y="17"/>
                          <a:pt x="0" y="16"/>
                          <a:pt x="0" y="14"/>
                        </a:cubicBezTo>
                        <a:cubicBezTo>
                          <a:pt x="0" y="12"/>
                          <a:pt x="2" y="10"/>
                          <a:pt x="4" y="10"/>
                        </a:cubicBezTo>
                        <a:cubicBezTo>
                          <a:pt x="5" y="10"/>
                          <a:pt x="7" y="12"/>
                          <a:pt x="7" y="14"/>
                        </a:cubicBezTo>
                        <a:cubicBezTo>
                          <a:pt x="7" y="15"/>
                          <a:pt x="6" y="16"/>
                          <a:pt x="6" y="16"/>
                        </a:cubicBezTo>
                        <a:cubicBezTo>
                          <a:pt x="5" y="16"/>
                          <a:pt x="5" y="17"/>
                          <a:pt x="4" y="17"/>
                        </a:cubicBezTo>
                        <a:close/>
                        <a:moveTo>
                          <a:pt x="14" y="21"/>
                        </a:moveTo>
                        <a:cubicBezTo>
                          <a:pt x="16" y="21"/>
                          <a:pt x="18" y="23"/>
                          <a:pt x="18" y="25"/>
                        </a:cubicBezTo>
                        <a:cubicBezTo>
                          <a:pt x="18" y="27"/>
                          <a:pt x="16" y="28"/>
                          <a:pt x="14" y="28"/>
                        </a:cubicBezTo>
                        <a:cubicBezTo>
                          <a:pt x="13" y="28"/>
                          <a:pt x="11" y="26"/>
                          <a:pt x="11" y="25"/>
                        </a:cubicBezTo>
                        <a:cubicBezTo>
                          <a:pt x="11" y="24"/>
                          <a:pt x="12" y="23"/>
                          <a:pt x="12" y="22"/>
                        </a:cubicBezTo>
                        <a:cubicBezTo>
                          <a:pt x="13" y="22"/>
                          <a:pt x="14" y="21"/>
                          <a:pt x="14" y="21"/>
                        </a:cubicBezTo>
                        <a:close/>
                        <a:moveTo>
                          <a:pt x="27" y="28"/>
                        </a:move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2" y="28"/>
                          <a:pt x="2" y="28"/>
                          <a:pt x="2" y="28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27"/>
                          <a:pt x="29" y="27"/>
                          <a:pt x="29" y="27"/>
                        </a:cubicBezTo>
                        <a:lnTo>
                          <a:pt x="27" y="28"/>
                        </a:lnTo>
                        <a:close/>
                        <a:moveTo>
                          <a:pt x="25" y="10"/>
                        </a:moveTo>
                        <a:cubicBezTo>
                          <a:pt x="27" y="10"/>
                          <a:pt x="29" y="12"/>
                          <a:pt x="29" y="14"/>
                        </a:cubicBezTo>
                        <a:cubicBezTo>
                          <a:pt x="29" y="16"/>
                          <a:pt x="27" y="17"/>
                          <a:pt x="25" y="17"/>
                        </a:cubicBezTo>
                        <a:cubicBezTo>
                          <a:pt x="24" y="17"/>
                          <a:pt x="22" y="16"/>
                          <a:pt x="22" y="14"/>
                        </a:cubicBezTo>
                        <a:cubicBezTo>
                          <a:pt x="22" y="12"/>
                          <a:pt x="23" y="12"/>
                          <a:pt x="23" y="11"/>
                        </a:cubicBezTo>
                        <a:cubicBezTo>
                          <a:pt x="24" y="11"/>
                          <a:pt x="24" y="10"/>
                          <a:pt x="25" y="10"/>
                        </a:cubicBezTo>
                        <a:close/>
                        <a:moveTo>
                          <a:pt x="14" y="6"/>
                        </a:moveTo>
                        <a:cubicBezTo>
                          <a:pt x="13" y="6"/>
                          <a:pt x="11" y="5"/>
                          <a:pt x="11" y="3"/>
                        </a:cubicBezTo>
                        <a:cubicBezTo>
                          <a:pt x="11" y="1"/>
                          <a:pt x="13" y="0"/>
                          <a:pt x="14" y="0"/>
                        </a:cubicBezTo>
                        <a:cubicBezTo>
                          <a:pt x="16" y="0"/>
                          <a:pt x="18" y="1"/>
                          <a:pt x="18" y="3"/>
                        </a:cubicBezTo>
                        <a:cubicBezTo>
                          <a:pt x="18" y="4"/>
                          <a:pt x="17" y="5"/>
                          <a:pt x="17" y="5"/>
                        </a:cubicBezTo>
                        <a:cubicBezTo>
                          <a:pt x="16" y="6"/>
                          <a:pt x="15" y="6"/>
                          <a:pt x="14" y="6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Freeform 183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5030" y="1647"/>
                    <a:ext cx="58" cy="56"/>
                  </a:xfrm>
                  <a:custGeom>
                    <a:avLst/>
                    <a:gdLst>
                      <a:gd name="T0" fmla="*/ 24 w 29"/>
                      <a:gd name="T1" fmla="*/ 44 h 28"/>
                      <a:gd name="T2" fmla="*/ 22 w 29"/>
                      <a:gd name="T3" fmla="*/ 50 h 28"/>
                      <a:gd name="T4" fmla="*/ 28 w 29"/>
                      <a:gd name="T5" fmla="*/ 56 h 28"/>
                      <a:gd name="T6" fmla="*/ 36 w 29"/>
                      <a:gd name="T7" fmla="*/ 50 h 28"/>
                      <a:gd name="T8" fmla="*/ 28 w 29"/>
                      <a:gd name="T9" fmla="*/ 42 h 28"/>
                      <a:gd name="T10" fmla="*/ 24 w 29"/>
                      <a:gd name="T11" fmla="*/ 44 h 28"/>
                      <a:gd name="T12" fmla="*/ 12 w 29"/>
                      <a:gd name="T13" fmla="*/ 32 h 28"/>
                      <a:gd name="T14" fmla="*/ 14 w 29"/>
                      <a:gd name="T15" fmla="*/ 28 h 28"/>
                      <a:gd name="T16" fmla="*/ 8 w 29"/>
                      <a:gd name="T17" fmla="*/ 20 h 28"/>
                      <a:gd name="T18" fmla="*/ 0 w 29"/>
                      <a:gd name="T19" fmla="*/ 28 h 28"/>
                      <a:gd name="T20" fmla="*/ 8 w 29"/>
                      <a:gd name="T21" fmla="*/ 34 h 28"/>
                      <a:gd name="T22" fmla="*/ 12 w 29"/>
                      <a:gd name="T23" fmla="*/ 32 h 28"/>
                      <a:gd name="T24" fmla="*/ 58 w 29"/>
                      <a:gd name="T25" fmla="*/ 54 h 28"/>
                      <a:gd name="T26" fmla="*/ 32 w 29"/>
                      <a:gd name="T27" fmla="*/ 28 h 28"/>
                      <a:gd name="T28" fmla="*/ 58 w 29"/>
                      <a:gd name="T29" fmla="*/ 2 h 28"/>
                      <a:gd name="T30" fmla="*/ 54 w 29"/>
                      <a:gd name="T31" fmla="*/ 0 h 28"/>
                      <a:gd name="T32" fmla="*/ 28 w 29"/>
                      <a:gd name="T33" fmla="*/ 24 h 28"/>
                      <a:gd name="T34" fmla="*/ 4 w 29"/>
                      <a:gd name="T35" fmla="*/ 0 h 28"/>
                      <a:gd name="T36" fmla="*/ 0 w 29"/>
                      <a:gd name="T37" fmla="*/ 2 h 28"/>
                      <a:gd name="T38" fmla="*/ 26 w 29"/>
                      <a:gd name="T39" fmla="*/ 28 h 28"/>
                      <a:gd name="T40" fmla="*/ 0 w 29"/>
                      <a:gd name="T41" fmla="*/ 54 h 28"/>
                      <a:gd name="T42" fmla="*/ 4 w 29"/>
                      <a:gd name="T43" fmla="*/ 56 h 28"/>
                      <a:gd name="T44" fmla="*/ 28 w 29"/>
                      <a:gd name="T45" fmla="*/ 30 h 28"/>
                      <a:gd name="T46" fmla="*/ 54 w 29"/>
                      <a:gd name="T47" fmla="*/ 56 h 28"/>
                      <a:gd name="T48" fmla="*/ 58 w 29"/>
                      <a:gd name="T49" fmla="*/ 54 h 28"/>
                      <a:gd name="T50" fmla="*/ 46 w 29"/>
                      <a:gd name="T51" fmla="*/ 22 h 28"/>
                      <a:gd name="T52" fmla="*/ 44 w 29"/>
                      <a:gd name="T53" fmla="*/ 28 h 28"/>
                      <a:gd name="T54" fmla="*/ 50 w 29"/>
                      <a:gd name="T55" fmla="*/ 34 h 28"/>
                      <a:gd name="T56" fmla="*/ 58 w 29"/>
                      <a:gd name="T57" fmla="*/ 28 h 28"/>
                      <a:gd name="T58" fmla="*/ 50 w 29"/>
                      <a:gd name="T59" fmla="*/ 20 h 28"/>
                      <a:gd name="T60" fmla="*/ 46 w 29"/>
                      <a:gd name="T61" fmla="*/ 22 h 28"/>
                      <a:gd name="T62" fmla="*/ 34 w 29"/>
                      <a:gd name="T63" fmla="*/ 10 h 28"/>
                      <a:gd name="T64" fmla="*/ 36 w 29"/>
                      <a:gd name="T65" fmla="*/ 6 h 28"/>
                      <a:gd name="T66" fmla="*/ 28 w 29"/>
                      <a:gd name="T67" fmla="*/ 0 h 28"/>
                      <a:gd name="T68" fmla="*/ 22 w 29"/>
                      <a:gd name="T69" fmla="*/ 6 h 28"/>
                      <a:gd name="T70" fmla="*/ 28 w 29"/>
                      <a:gd name="T71" fmla="*/ 12 h 28"/>
                      <a:gd name="T72" fmla="*/ 34 w 29"/>
                      <a:gd name="T73" fmla="*/ 10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8">
                        <a:moveTo>
                          <a:pt x="12" y="22"/>
                        </a:moveTo>
                        <a:cubicBezTo>
                          <a:pt x="12" y="23"/>
                          <a:pt x="11" y="24"/>
                          <a:pt x="11" y="25"/>
                        </a:cubicBezTo>
                        <a:cubicBezTo>
                          <a:pt x="11" y="26"/>
                          <a:pt x="13" y="28"/>
                          <a:pt x="14" y="28"/>
                        </a:cubicBezTo>
                        <a:cubicBezTo>
                          <a:pt x="16" y="28"/>
                          <a:pt x="18" y="27"/>
                          <a:pt x="18" y="25"/>
                        </a:cubicBezTo>
                        <a:cubicBezTo>
                          <a:pt x="18" y="23"/>
                          <a:pt x="16" y="21"/>
                          <a:pt x="14" y="21"/>
                        </a:cubicBezTo>
                        <a:cubicBezTo>
                          <a:pt x="14" y="21"/>
                          <a:pt x="13" y="22"/>
                          <a:pt x="12" y="22"/>
                        </a:cubicBezTo>
                        <a:close/>
                        <a:moveTo>
                          <a:pt x="6" y="16"/>
                        </a:moveTo>
                        <a:cubicBezTo>
                          <a:pt x="6" y="16"/>
                          <a:pt x="7" y="15"/>
                          <a:pt x="7" y="14"/>
                        </a:cubicBezTo>
                        <a:cubicBezTo>
                          <a:pt x="7" y="12"/>
                          <a:pt x="5" y="10"/>
                          <a:pt x="4" y="10"/>
                        </a:cubicBezTo>
                        <a:cubicBezTo>
                          <a:pt x="2" y="10"/>
                          <a:pt x="0" y="12"/>
                          <a:pt x="0" y="14"/>
                        </a:cubicBezTo>
                        <a:cubicBezTo>
                          <a:pt x="0" y="16"/>
                          <a:pt x="2" y="17"/>
                          <a:pt x="4" y="17"/>
                        </a:cubicBezTo>
                        <a:cubicBezTo>
                          <a:pt x="5" y="17"/>
                          <a:pt x="5" y="16"/>
                          <a:pt x="6" y="16"/>
                        </a:cubicBezTo>
                        <a:close/>
                        <a:moveTo>
                          <a:pt x="29" y="27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2" y="28"/>
                          <a:pt x="2" y="28"/>
                          <a:pt x="2" y="28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27" y="28"/>
                          <a:pt x="27" y="28"/>
                          <a:pt x="27" y="28"/>
                        </a:cubicBezTo>
                        <a:lnTo>
                          <a:pt x="29" y="27"/>
                        </a:lnTo>
                        <a:close/>
                        <a:moveTo>
                          <a:pt x="23" y="11"/>
                        </a:moveTo>
                        <a:cubicBezTo>
                          <a:pt x="23" y="12"/>
                          <a:pt x="22" y="12"/>
                          <a:pt x="22" y="14"/>
                        </a:cubicBezTo>
                        <a:cubicBezTo>
                          <a:pt x="22" y="16"/>
                          <a:pt x="24" y="17"/>
                          <a:pt x="25" y="17"/>
                        </a:cubicBezTo>
                        <a:cubicBezTo>
                          <a:pt x="27" y="17"/>
                          <a:pt x="29" y="16"/>
                          <a:pt x="29" y="14"/>
                        </a:cubicBezTo>
                        <a:cubicBezTo>
                          <a:pt x="29" y="12"/>
                          <a:pt x="27" y="10"/>
                          <a:pt x="25" y="10"/>
                        </a:cubicBezTo>
                        <a:cubicBezTo>
                          <a:pt x="24" y="10"/>
                          <a:pt x="24" y="11"/>
                          <a:pt x="23" y="11"/>
                        </a:cubicBezTo>
                        <a:close/>
                        <a:moveTo>
                          <a:pt x="17" y="5"/>
                        </a:moveTo>
                        <a:cubicBezTo>
                          <a:pt x="17" y="5"/>
                          <a:pt x="18" y="4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3" y="0"/>
                          <a:pt x="11" y="1"/>
                          <a:pt x="11" y="3"/>
                        </a:cubicBezTo>
                        <a:cubicBezTo>
                          <a:pt x="11" y="5"/>
                          <a:pt x="13" y="6"/>
                          <a:pt x="14" y="6"/>
                        </a:cubicBezTo>
                        <a:cubicBezTo>
                          <a:pt x="15" y="6"/>
                          <a:pt x="16" y="6"/>
                          <a:pt x="17" y="5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" name="Group 185"/>
              <p:cNvGrpSpPr>
                <a:grpSpLocks/>
              </p:cNvGrpSpPr>
              <p:nvPr userDrawn="1"/>
            </p:nvGrpSpPr>
            <p:grpSpPr bwMode="auto">
              <a:xfrm>
                <a:off x="39" y="1905"/>
                <a:ext cx="5967" cy="1494"/>
                <a:chOff x="39" y="1905"/>
                <a:chExt cx="5967" cy="1494"/>
              </a:xfrm>
            </p:grpSpPr>
            <p:grpSp>
              <p:nvGrpSpPr>
                <p:cNvPr id="8" name="Group 145"/>
                <p:cNvGrpSpPr>
                  <a:grpSpLocks/>
                </p:cNvGrpSpPr>
                <p:nvPr userDrawn="1"/>
              </p:nvGrpSpPr>
              <p:grpSpPr bwMode="auto">
                <a:xfrm>
                  <a:off x="39" y="1905"/>
                  <a:ext cx="1094" cy="431"/>
                  <a:chOff x="39" y="1252"/>
                  <a:chExt cx="1094" cy="431"/>
                </a:xfrm>
              </p:grpSpPr>
              <p:sp>
                <p:nvSpPr>
                  <p:cNvPr id="10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  <p:sp>
              <p:nvSpPr>
                <p:cNvPr id="9" name="Freeform 184"/>
                <p:cNvSpPr>
                  <a:spLocks/>
                </p:cNvSpPr>
                <p:nvPr userDrawn="1"/>
              </p:nvSpPr>
              <p:spPr bwMode="auto">
                <a:xfrm>
                  <a:off x="1133" y="1926"/>
                  <a:ext cx="4873" cy="1473"/>
                </a:xfrm>
                <a:custGeom>
                  <a:avLst/>
                  <a:gdLst>
                    <a:gd name="T0" fmla="*/ 0 w 4873"/>
                    <a:gd name="T1" fmla="*/ 1473 h 1473"/>
                    <a:gd name="T2" fmla="*/ 4873 w 4873"/>
                    <a:gd name="T3" fmla="*/ 1473 h 1473"/>
                    <a:gd name="T4" fmla="*/ 4873 w 4873"/>
                    <a:gd name="T5" fmla="*/ 506 h 1473"/>
                    <a:gd name="T6" fmla="*/ 2313 w 4873"/>
                    <a:gd name="T7" fmla="*/ 506 h 1473"/>
                    <a:gd name="T8" fmla="*/ 2313 w 4873"/>
                    <a:gd name="T9" fmla="*/ 0 h 1473"/>
                    <a:gd name="T10" fmla="*/ 0 w 4873"/>
                    <a:gd name="T11" fmla="*/ 0 h 1473"/>
                    <a:gd name="T12" fmla="*/ 0 w 4873"/>
                    <a:gd name="T13" fmla="*/ 1473 h 147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873" h="1473">
                      <a:moveTo>
                        <a:pt x="0" y="1473"/>
                      </a:moveTo>
                      <a:lnTo>
                        <a:pt x="4873" y="1473"/>
                      </a:lnTo>
                      <a:lnTo>
                        <a:pt x="4873" y="506"/>
                      </a:lnTo>
                      <a:lnTo>
                        <a:pt x="2313" y="506"/>
                      </a:lnTo>
                      <a:lnTo>
                        <a:pt x="2313" y="0"/>
                      </a:lnTo>
                      <a:lnTo>
                        <a:pt x="0" y="0"/>
                      </a:lnTo>
                      <a:lnTo>
                        <a:pt x="0" y="1473"/>
                      </a:lnTo>
                      <a:close/>
                    </a:path>
                  </a:pathLst>
                </a:custGeom>
                <a:noFill/>
                <a:ln w="3175" cap="flat">
                  <a:solidFill>
                    <a:srgbClr val="00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pic>
          <p:nvPicPr>
            <p:cNvPr id="37" name="図 36">
              <a:hlinkClick r:id="rId3"/>
            </p:cNvPr>
            <p:cNvPicPr/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2000" y="72000"/>
              <a:ext cx="2561590" cy="89979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23114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 userDrawn="1"/>
        </p:nvGrpSpPr>
        <p:grpSpPr bwMode="auto">
          <a:xfrm>
            <a:off x="1079500" y="203200"/>
            <a:ext cx="9182100" cy="5918200"/>
            <a:chOff x="680" y="128"/>
            <a:chExt cx="5784" cy="3728"/>
          </a:xfrm>
        </p:grpSpPr>
        <p:sp>
          <p:nvSpPr>
            <p:cNvPr id="1062" name="Freeform 133"/>
            <p:cNvSpPr>
              <a:spLocks/>
            </p:cNvSpPr>
            <p:nvPr userDrawn="1"/>
          </p:nvSpPr>
          <p:spPr bwMode="auto">
            <a:xfrm rot="10800000">
              <a:off x="907" y="128"/>
              <a:ext cx="5324" cy="779"/>
            </a:xfrm>
            <a:custGeom>
              <a:avLst/>
              <a:gdLst>
                <a:gd name="T0" fmla="*/ 5096 w 5324"/>
                <a:gd name="T1" fmla="*/ 779 h 779"/>
                <a:gd name="T2" fmla="*/ 226 w 5324"/>
                <a:gd name="T3" fmla="*/ 779 h 779"/>
                <a:gd name="T4" fmla="*/ 0 w 5324"/>
                <a:gd name="T5" fmla="*/ 0 h 779"/>
                <a:gd name="T6" fmla="*/ 5324 w 5324"/>
                <a:gd name="T7" fmla="*/ 0 h 779"/>
                <a:gd name="T8" fmla="*/ 5096 w 5324"/>
                <a:gd name="T9" fmla="*/ 779 h 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24" h="779">
                  <a:moveTo>
                    <a:pt x="5096" y="779"/>
                  </a:moveTo>
                  <a:lnTo>
                    <a:pt x="226" y="779"/>
                  </a:lnTo>
                  <a:lnTo>
                    <a:pt x="0" y="0"/>
                  </a:lnTo>
                  <a:lnTo>
                    <a:pt x="5324" y="0"/>
                  </a:lnTo>
                  <a:lnTo>
                    <a:pt x="5096" y="779"/>
                  </a:lnTo>
                  <a:close/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3" name="Group 115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64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61" name="Text Box 137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22</cp:revision>
  <dcterms:created xsi:type="dcterms:W3CDTF">2008-06-03T11:31:49Z</dcterms:created>
  <dcterms:modified xsi:type="dcterms:W3CDTF">2015-08-26T10:32:22Z</dcterms:modified>
</cp:coreProperties>
</file>