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1341100" cy="72009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434" y="-258"/>
      </p:cViewPr>
      <p:guideLst>
        <p:guide orient="horz" pos="907"/>
        <p:guide orient="horz" pos="3629"/>
        <p:guide pos="908"/>
        <p:guide pos="62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rint.jp/studio/service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9845675" cy="5705475"/>
            <a:chOff x="53975" y="53975"/>
            <a:chExt cx="9845675" cy="5705475"/>
          </a:xfrm>
        </p:grpSpPr>
        <p:grpSp>
          <p:nvGrpSpPr>
            <p:cNvPr id="5" name="Group 171"/>
            <p:cNvGrpSpPr>
              <a:grpSpLocks/>
            </p:cNvGrpSpPr>
            <p:nvPr userDrawn="1"/>
          </p:nvGrpSpPr>
          <p:grpSpPr bwMode="auto">
            <a:xfrm>
              <a:off x="53975" y="53975"/>
              <a:ext cx="9845675" cy="5705475"/>
              <a:chOff x="34" y="34"/>
              <a:chExt cx="6202" cy="3594"/>
            </a:xfrm>
          </p:grpSpPr>
          <p:grpSp>
            <p:nvGrpSpPr>
              <p:cNvPr id="6" name="Group 166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6197" cy="2800"/>
                <a:chOff x="39" y="828"/>
                <a:chExt cx="6197" cy="2800"/>
              </a:xfrm>
            </p:grpSpPr>
            <p:sp>
              <p:nvSpPr>
                <p:cNvPr id="22" name="Rectangle 107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5329" cy="2721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3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24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</p:grpSp>
          <p:grpSp>
            <p:nvGrpSpPr>
              <p:cNvPr id="7" name="Group 165"/>
              <p:cNvGrpSpPr>
                <a:grpSpLocks/>
              </p:cNvGrpSpPr>
              <p:nvPr userDrawn="1"/>
            </p:nvGrpSpPr>
            <p:grpSpPr bwMode="auto">
              <a:xfrm>
                <a:off x="39" y="1905"/>
                <a:ext cx="5968" cy="1495"/>
                <a:chOff x="39" y="1905"/>
                <a:chExt cx="5968" cy="1495"/>
              </a:xfrm>
            </p:grpSpPr>
            <p:grpSp>
              <p:nvGrpSpPr>
                <p:cNvPr id="18" name="Group 145"/>
                <p:cNvGrpSpPr>
                  <a:grpSpLocks/>
                </p:cNvGrpSpPr>
                <p:nvPr userDrawn="1"/>
              </p:nvGrpSpPr>
              <p:grpSpPr bwMode="auto">
                <a:xfrm>
                  <a:off x="39" y="1905"/>
                  <a:ext cx="1094" cy="431"/>
                  <a:chOff x="39" y="1252"/>
                  <a:chExt cx="1094" cy="431"/>
                </a:xfrm>
              </p:grpSpPr>
              <p:sp>
                <p:nvSpPr>
                  <p:cNvPr id="20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453" y="1467"/>
                    <a:ext cx="6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水色の線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の内側に作成してください。</a:t>
                    </a:r>
                    <a:endParaRPr lang="ja-JP" altLang="en-US" sz="1400" dirty="0" smtClean="0"/>
                  </a:p>
                </p:txBody>
              </p:sp>
            </p:grpSp>
            <p:sp>
              <p:nvSpPr>
                <p:cNvPr id="19" name="Rectangle 161"/>
                <p:cNvSpPr>
                  <a:spLocks noChangeArrowheads="1"/>
                </p:cNvSpPr>
                <p:nvPr userDrawn="1"/>
              </p:nvSpPr>
              <p:spPr bwMode="auto">
                <a:xfrm>
                  <a:off x="1133" y="1926"/>
                  <a:ext cx="4874" cy="1474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8" name="Group 167"/>
              <p:cNvGrpSpPr>
                <a:grpSpLocks/>
              </p:cNvGrpSpPr>
              <p:nvPr userDrawn="1"/>
            </p:nvGrpSpPr>
            <p:grpSpPr bwMode="auto">
              <a:xfrm>
                <a:off x="910" y="910"/>
                <a:ext cx="5324" cy="2718"/>
                <a:chOff x="910" y="910"/>
                <a:chExt cx="5324" cy="2718"/>
              </a:xfrm>
            </p:grpSpPr>
            <p:sp>
              <p:nvSpPr>
                <p:cNvPr id="13" name="Line 157"/>
                <p:cNvSpPr>
                  <a:spLocks noChangeShapeType="1"/>
                </p:cNvSpPr>
                <p:nvPr userDrawn="1"/>
              </p:nvSpPr>
              <p:spPr bwMode="auto">
                <a:xfrm>
                  <a:off x="910" y="910"/>
                  <a:ext cx="288" cy="160"/>
                </a:xfrm>
                <a:prstGeom prst="line">
                  <a:avLst/>
                </a:prstGeom>
                <a:noFill/>
                <a:ln w="12700">
                  <a:solidFill>
                    <a:srgbClr val="CCCCCC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" name="Line 158"/>
                <p:cNvSpPr>
                  <a:spLocks noChangeShapeType="1"/>
                </p:cNvSpPr>
                <p:nvPr userDrawn="1"/>
              </p:nvSpPr>
              <p:spPr bwMode="auto">
                <a:xfrm flipH="1">
                  <a:off x="5944" y="910"/>
                  <a:ext cx="290" cy="160"/>
                </a:xfrm>
                <a:prstGeom prst="line">
                  <a:avLst/>
                </a:prstGeom>
                <a:noFill/>
                <a:ln w="12700">
                  <a:solidFill>
                    <a:srgbClr val="CCCCCC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" name="Freeform 160"/>
                <p:cNvSpPr>
                  <a:spLocks/>
                </p:cNvSpPr>
                <p:nvPr userDrawn="1"/>
              </p:nvSpPr>
              <p:spPr bwMode="auto">
                <a:xfrm>
                  <a:off x="910" y="1070"/>
                  <a:ext cx="5324" cy="2558"/>
                </a:xfrm>
                <a:custGeom>
                  <a:avLst/>
                  <a:gdLst>
                    <a:gd name="T0" fmla="*/ 0 w 5324"/>
                    <a:gd name="T1" fmla="*/ 2558 h 2558"/>
                    <a:gd name="T2" fmla="*/ 114 w 5324"/>
                    <a:gd name="T3" fmla="*/ 0 h 2558"/>
                    <a:gd name="T4" fmla="*/ 5210 w 5324"/>
                    <a:gd name="T5" fmla="*/ 0 h 2558"/>
                    <a:gd name="T6" fmla="*/ 5324 w 5324"/>
                    <a:gd name="T7" fmla="*/ 2558 h 2558"/>
                    <a:gd name="T8" fmla="*/ 0 w 5324"/>
                    <a:gd name="T9" fmla="*/ 2558 h 25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324" h="2558">
                      <a:moveTo>
                        <a:pt x="0" y="2558"/>
                      </a:moveTo>
                      <a:lnTo>
                        <a:pt x="114" y="0"/>
                      </a:lnTo>
                      <a:lnTo>
                        <a:pt x="5210" y="0"/>
                      </a:lnTo>
                      <a:lnTo>
                        <a:pt x="5324" y="2558"/>
                      </a:lnTo>
                      <a:lnTo>
                        <a:pt x="0" y="2558"/>
                      </a:lnTo>
                      <a:close/>
                    </a:path>
                  </a:pathLst>
                </a:custGeom>
                <a:noFill/>
                <a:ln w="12700" cap="flat">
                  <a:solidFill>
                    <a:srgbClr val="CCCCCC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Freeform 163"/>
                <p:cNvSpPr>
                  <a:spLocks/>
                </p:cNvSpPr>
                <p:nvPr userDrawn="1"/>
              </p:nvSpPr>
              <p:spPr bwMode="auto">
                <a:xfrm>
                  <a:off x="910" y="910"/>
                  <a:ext cx="453" cy="2718"/>
                </a:xfrm>
                <a:custGeom>
                  <a:avLst/>
                  <a:gdLst>
                    <a:gd name="T0" fmla="*/ 0 w 453"/>
                    <a:gd name="T1" fmla="*/ 0 h 2718"/>
                    <a:gd name="T2" fmla="*/ 453 w 453"/>
                    <a:gd name="T3" fmla="*/ 250 h 2718"/>
                    <a:gd name="T4" fmla="*/ 453 w 453"/>
                    <a:gd name="T5" fmla="*/ 2638 h 2718"/>
                    <a:gd name="T6" fmla="*/ 0 w 453"/>
                    <a:gd name="T7" fmla="*/ 2718 h 2718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453" h="2718">
                      <a:moveTo>
                        <a:pt x="0" y="0"/>
                      </a:moveTo>
                      <a:lnTo>
                        <a:pt x="453" y="250"/>
                      </a:lnTo>
                      <a:lnTo>
                        <a:pt x="453" y="2638"/>
                      </a:lnTo>
                      <a:lnTo>
                        <a:pt x="0" y="2718"/>
                      </a:lnTo>
                    </a:path>
                  </a:pathLst>
                </a:custGeom>
                <a:noFill/>
                <a:ln w="6350" cap="flat">
                  <a:solidFill>
                    <a:srgbClr val="CCCCCC"/>
                  </a:solidFill>
                  <a:prstDash val="lgDash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" name="Freeform 164"/>
                <p:cNvSpPr>
                  <a:spLocks/>
                </p:cNvSpPr>
                <p:nvPr userDrawn="1"/>
              </p:nvSpPr>
              <p:spPr bwMode="auto">
                <a:xfrm>
                  <a:off x="5780" y="910"/>
                  <a:ext cx="454" cy="2718"/>
                </a:xfrm>
                <a:custGeom>
                  <a:avLst/>
                  <a:gdLst>
                    <a:gd name="T0" fmla="*/ 454 w 454"/>
                    <a:gd name="T1" fmla="*/ 0 h 2718"/>
                    <a:gd name="T2" fmla="*/ 0 w 454"/>
                    <a:gd name="T3" fmla="*/ 250 h 2718"/>
                    <a:gd name="T4" fmla="*/ 0 w 454"/>
                    <a:gd name="T5" fmla="*/ 2638 h 2718"/>
                    <a:gd name="T6" fmla="*/ 454 w 454"/>
                    <a:gd name="T7" fmla="*/ 2718 h 2718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454" h="2718">
                      <a:moveTo>
                        <a:pt x="454" y="0"/>
                      </a:moveTo>
                      <a:lnTo>
                        <a:pt x="0" y="250"/>
                      </a:lnTo>
                      <a:lnTo>
                        <a:pt x="0" y="2638"/>
                      </a:lnTo>
                      <a:lnTo>
                        <a:pt x="454" y="2718"/>
                      </a:lnTo>
                    </a:path>
                  </a:pathLst>
                </a:custGeom>
                <a:noFill/>
                <a:ln w="6350" cap="flat">
                  <a:solidFill>
                    <a:srgbClr val="CCCCCC"/>
                  </a:solidFill>
                  <a:prstDash val="lgDash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" name="Group 170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785" cy="567"/>
                <a:chOff x="34" y="34"/>
                <a:chExt cx="3785" cy="567"/>
              </a:xfrm>
            </p:grpSpPr>
            <p:sp>
              <p:nvSpPr>
                <p:cNvPr id="10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600" b="1" smtClean="0"/>
                    <a:t>洋長</a:t>
                  </a:r>
                  <a:r>
                    <a:rPr lang="en-US" altLang="ja-JP" sz="1600" b="1" smtClean="0"/>
                    <a:t>3</a:t>
                  </a:r>
                  <a:r>
                    <a:rPr lang="ja-JP" altLang="en-US" sz="1600" b="1" smtClean="0"/>
                    <a:t>封筒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120×235mm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pic>
              <p:nvPicPr>
                <p:cNvPr id="11" name="Picture 144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2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</p:grpSp>
        </p:grpSp>
        <p:pic>
          <p:nvPicPr>
            <p:cNvPr id="26" name="図 25">
              <a:hlinkClick r:id="rId3"/>
            </p:cNvPr>
            <p:cNvPicPr/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2000" y="72000"/>
              <a:ext cx="2561590" cy="89979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279963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4"/>
          <p:cNvGrpSpPr>
            <a:grpSpLocks/>
          </p:cNvGrpSpPr>
          <p:nvPr userDrawn="1"/>
        </p:nvGrpSpPr>
        <p:grpSpPr bwMode="auto">
          <a:xfrm>
            <a:off x="1079500" y="203200"/>
            <a:ext cx="9182100" cy="5918200"/>
            <a:chOff x="680" y="128"/>
            <a:chExt cx="5784" cy="3728"/>
          </a:xfrm>
        </p:grpSpPr>
        <p:sp>
          <p:nvSpPr>
            <p:cNvPr id="1050" name="Freeform 133"/>
            <p:cNvSpPr>
              <a:spLocks/>
            </p:cNvSpPr>
            <p:nvPr userDrawn="1"/>
          </p:nvSpPr>
          <p:spPr bwMode="auto">
            <a:xfrm rot="10800000">
              <a:off x="907" y="128"/>
              <a:ext cx="5324" cy="779"/>
            </a:xfrm>
            <a:custGeom>
              <a:avLst/>
              <a:gdLst>
                <a:gd name="T0" fmla="*/ 5096 w 5324"/>
                <a:gd name="T1" fmla="*/ 779 h 779"/>
                <a:gd name="T2" fmla="*/ 226 w 5324"/>
                <a:gd name="T3" fmla="*/ 779 h 779"/>
                <a:gd name="T4" fmla="*/ 0 w 5324"/>
                <a:gd name="T5" fmla="*/ 0 h 779"/>
                <a:gd name="T6" fmla="*/ 5324 w 5324"/>
                <a:gd name="T7" fmla="*/ 0 h 779"/>
                <a:gd name="T8" fmla="*/ 5096 w 5324"/>
                <a:gd name="T9" fmla="*/ 779 h 7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24" h="779">
                  <a:moveTo>
                    <a:pt x="5096" y="779"/>
                  </a:moveTo>
                  <a:lnTo>
                    <a:pt x="226" y="779"/>
                  </a:lnTo>
                  <a:lnTo>
                    <a:pt x="0" y="0"/>
                  </a:lnTo>
                  <a:lnTo>
                    <a:pt x="5324" y="0"/>
                  </a:lnTo>
                  <a:lnTo>
                    <a:pt x="5096" y="779"/>
                  </a:lnTo>
                  <a:close/>
                </a:path>
              </a:pathLst>
            </a:custGeom>
            <a:noFill/>
            <a:ln w="12700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51" name="Group 115"/>
            <p:cNvGrpSpPr>
              <a:grpSpLocks/>
            </p:cNvGrpSpPr>
            <p:nvPr userDrawn="1"/>
          </p:nvGrpSpPr>
          <p:grpSpPr bwMode="auto">
            <a:xfrm>
              <a:off x="680" y="680"/>
              <a:ext cx="5784" cy="3176"/>
              <a:chOff x="680" y="680"/>
              <a:chExt cx="5784" cy="3176"/>
            </a:xfrm>
          </p:grpSpPr>
          <p:sp>
            <p:nvSpPr>
              <p:cNvPr id="1052" name="Line 84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85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86"/>
              <p:cNvSpPr>
                <a:spLocks noChangeShapeType="1"/>
              </p:cNvSpPr>
              <p:nvPr userDrawn="1"/>
            </p:nvSpPr>
            <p:spPr bwMode="auto">
              <a:xfrm>
                <a:off x="680" y="2268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5" name="Line 87"/>
              <p:cNvSpPr>
                <a:spLocks noChangeShapeType="1"/>
              </p:cNvSpPr>
              <p:nvPr userDrawn="1"/>
            </p:nvSpPr>
            <p:spPr bwMode="auto">
              <a:xfrm>
                <a:off x="680" y="3627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Line 88"/>
              <p:cNvSpPr>
                <a:spLocks noChangeShapeType="1"/>
              </p:cNvSpPr>
              <p:nvPr userDrawn="1"/>
            </p:nvSpPr>
            <p:spPr bwMode="auto">
              <a:xfrm>
                <a:off x="680" y="3695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7" name="Line 89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8" name="Line 90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9" name="Line 91"/>
              <p:cNvSpPr>
                <a:spLocks noChangeShapeType="1"/>
              </p:cNvSpPr>
              <p:nvPr userDrawn="1"/>
            </p:nvSpPr>
            <p:spPr bwMode="auto">
              <a:xfrm>
                <a:off x="3570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0" name="Line 92"/>
              <p:cNvSpPr>
                <a:spLocks noChangeShapeType="1"/>
              </p:cNvSpPr>
              <p:nvPr userDrawn="1"/>
            </p:nvSpPr>
            <p:spPr bwMode="auto">
              <a:xfrm>
                <a:off x="6234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1" name="Line 93"/>
              <p:cNvSpPr>
                <a:spLocks noChangeShapeType="1"/>
              </p:cNvSpPr>
              <p:nvPr userDrawn="1"/>
            </p:nvSpPr>
            <p:spPr bwMode="auto">
              <a:xfrm>
                <a:off x="6302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2" name="Rectangle 94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463" cy="285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27" name="Rectangle 60"/>
          <p:cNvSpPr>
            <a:spLocks noGrp="1" noChangeArrowheads="1"/>
          </p:cNvSpPr>
          <p:nvPr>
            <p:ph type="title"/>
          </p:nvPr>
        </p:nvSpPr>
        <p:spPr bwMode="auto">
          <a:xfrm>
            <a:off x="10493375" y="7200900"/>
            <a:ext cx="847725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4328" tIns="32164" rIns="64328" bIns="321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161" name="Text Box 137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21</cp:revision>
  <dcterms:created xsi:type="dcterms:W3CDTF">2008-06-03T11:31:49Z</dcterms:created>
  <dcterms:modified xsi:type="dcterms:W3CDTF">2015-08-26T10:29:31Z</dcterms:modified>
</cp:coreProperties>
</file>