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Lst>
  <p:sldSz cx="11341100" cy="7200900"/>
  <p:notesSz cx="6858000" cy="9144000"/>
  <p:defaultTextStyle>
    <a:defPPr>
      <a:defRPr lang="ja-JP"/>
    </a:defPPr>
    <a:lvl1pPr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0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0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0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000"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85" autoAdjust="0"/>
    <p:restoredTop sz="94660"/>
  </p:normalViewPr>
  <p:slideViewPr>
    <p:cSldViewPr>
      <p:cViewPr>
        <p:scale>
          <a:sx n="100" d="100"/>
          <a:sy n="100" d="100"/>
        </p:scale>
        <p:origin x="-1434" y="-258"/>
      </p:cViewPr>
      <p:guideLst>
        <p:guide orient="horz" pos="907"/>
        <p:guide orient="horz" pos="3629"/>
        <p:guide pos="908"/>
        <p:guide pos="62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suprint.jp/studio/service/" TargetMode="External"/><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grpSp>
        <p:nvGrpSpPr>
          <p:cNvPr id="25" name="グループ化 24"/>
          <p:cNvGrpSpPr/>
          <p:nvPr userDrawn="1"/>
        </p:nvGrpSpPr>
        <p:grpSpPr>
          <a:xfrm>
            <a:off x="53975" y="53975"/>
            <a:ext cx="9845675" cy="5705475"/>
            <a:chOff x="53975" y="53975"/>
            <a:chExt cx="9845675" cy="5705475"/>
          </a:xfrm>
        </p:grpSpPr>
        <p:grpSp>
          <p:nvGrpSpPr>
            <p:cNvPr id="3" name="Group 156"/>
            <p:cNvGrpSpPr>
              <a:grpSpLocks/>
            </p:cNvGrpSpPr>
            <p:nvPr userDrawn="1"/>
          </p:nvGrpSpPr>
          <p:grpSpPr bwMode="auto">
            <a:xfrm>
              <a:off x="53975" y="53975"/>
              <a:ext cx="9845675" cy="5705475"/>
              <a:chOff x="34" y="34"/>
              <a:chExt cx="6202" cy="3594"/>
            </a:xfrm>
          </p:grpSpPr>
          <p:grpSp>
            <p:nvGrpSpPr>
              <p:cNvPr id="4" name="Group 135"/>
              <p:cNvGrpSpPr>
                <a:grpSpLocks/>
              </p:cNvGrpSpPr>
              <p:nvPr userDrawn="1"/>
            </p:nvGrpSpPr>
            <p:grpSpPr bwMode="auto">
              <a:xfrm>
                <a:off x="910" y="910"/>
                <a:ext cx="5324" cy="2718"/>
                <a:chOff x="910" y="910"/>
                <a:chExt cx="5324" cy="2718"/>
              </a:xfrm>
            </p:grpSpPr>
            <p:sp>
              <p:nvSpPr>
                <p:cNvPr id="21" name="Freeform 119"/>
                <p:cNvSpPr>
                  <a:spLocks/>
                </p:cNvSpPr>
                <p:nvPr userDrawn="1"/>
              </p:nvSpPr>
              <p:spPr bwMode="auto">
                <a:xfrm>
                  <a:off x="910" y="910"/>
                  <a:ext cx="5324" cy="779"/>
                </a:xfrm>
                <a:custGeom>
                  <a:avLst/>
                  <a:gdLst>
                    <a:gd name="T0" fmla="*/ 5096 w 5324"/>
                    <a:gd name="T1" fmla="*/ 779 h 779"/>
                    <a:gd name="T2" fmla="*/ 226 w 5324"/>
                    <a:gd name="T3" fmla="*/ 779 h 779"/>
                    <a:gd name="T4" fmla="*/ 0 w 5324"/>
                    <a:gd name="T5" fmla="*/ 0 h 779"/>
                    <a:gd name="T6" fmla="*/ 5324 w 5324"/>
                    <a:gd name="T7" fmla="*/ 0 h 779"/>
                    <a:gd name="T8" fmla="*/ 5096 w 5324"/>
                    <a:gd name="T9" fmla="*/ 779 h 7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4" h="779">
                      <a:moveTo>
                        <a:pt x="5096" y="779"/>
                      </a:moveTo>
                      <a:lnTo>
                        <a:pt x="226" y="779"/>
                      </a:lnTo>
                      <a:lnTo>
                        <a:pt x="0" y="0"/>
                      </a:lnTo>
                      <a:lnTo>
                        <a:pt x="5324" y="0"/>
                      </a:lnTo>
                      <a:lnTo>
                        <a:pt x="5096" y="779"/>
                      </a:lnTo>
                      <a:close/>
                    </a:path>
                  </a:pathLst>
                </a:custGeom>
                <a:noFill/>
                <a:ln w="9525" cap="flat">
                  <a:solidFill>
                    <a:srgbClr val="CCCCCC"/>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2" name="Freeform 120"/>
                <p:cNvSpPr>
                  <a:spLocks/>
                </p:cNvSpPr>
                <p:nvPr userDrawn="1"/>
              </p:nvSpPr>
              <p:spPr bwMode="auto">
                <a:xfrm>
                  <a:off x="910" y="910"/>
                  <a:ext cx="453" cy="2718"/>
                </a:xfrm>
                <a:custGeom>
                  <a:avLst/>
                  <a:gdLst>
                    <a:gd name="T0" fmla="*/ 0 w 453"/>
                    <a:gd name="T1" fmla="*/ 0 h 2718"/>
                    <a:gd name="T2" fmla="*/ 453 w 453"/>
                    <a:gd name="T3" fmla="*/ 250 h 2718"/>
                    <a:gd name="T4" fmla="*/ 453 w 453"/>
                    <a:gd name="T5" fmla="*/ 2638 h 2718"/>
                    <a:gd name="T6" fmla="*/ 0 w 453"/>
                    <a:gd name="T7" fmla="*/ 2718 h 27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3" h="2718">
                      <a:moveTo>
                        <a:pt x="0" y="0"/>
                      </a:moveTo>
                      <a:lnTo>
                        <a:pt x="453" y="250"/>
                      </a:lnTo>
                      <a:lnTo>
                        <a:pt x="453" y="2638"/>
                      </a:lnTo>
                      <a:lnTo>
                        <a:pt x="0" y="2718"/>
                      </a:lnTo>
                    </a:path>
                  </a:pathLst>
                </a:custGeom>
                <a:noFill/>
                <a:ln w="3175" cap="flat" cmpd="sng">
                  <a:solidFill>
                    <a:srgbClr val="CCCCCC"/>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3" name="Freeform 121"/>
                <p:cNvSpPr>
                  <a:spLocks/>
                </p:cNvSpPr>
                <p:nvPr userDrawn="1"/>
              </p:nvSpPr>
              <p:spPr bwMode="auto">
                <a:xfrm>
                  <a:off x="5780" y="910"/>
                  <a:ext cx="454" cy="2718"/>
                </a:xfrm>
                <a:custGeom>
                  <a:avLst/>
                  <a:gdLst>
                    <a:gd name="T0" fmla="*/ 454 w 454"/>
                    <a:gd name="T1" fmla="*/ 0 h 2718"/>
                    <a:gd name="T2" fmla="*/ 0 w 454"/>
                    <a:gd name="T3" fmla="*/ 250 h 2718"/>
                    <a:gd name="T4" fmla="*/ 0 w 454"/>
                    <a:gd name="T5" fmla="*/ 2638 h 2718"/>
                    <a:gd name="T6" fmla="*/ 454 w 454"/>
                    <a:gd name="T7" fmla="*/ 2718 h 27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2718">
                      <a:moveTo>
                        <a:pt x="454" y="0"/>
                      </a:moveTo>
                      <a:lnTo>
                        <a:pt x="0" y="250"/>
                      </a:lnTo>
                      <a:lnTo>
                        <a:pt x="0" y="2638"/>
                      </a:lnTo>
                      <a:lnTo>
                        <a:pt x="454" y="2718"/>
                      </a:lnTo>
                    </a:path>
                  </a:pathLst>
                </a:custGeom>
                <a:noFill/>
                <a:ln w="3175" cap="flat" cmpd="sng">
                  <a:solidFill>
                    <a:srgbClr val="CCCCCC"/>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4" name="Freeform 122"/>
                <p:cNvSpPr>
                  <a:spLocks/>
                </p:cNvSpPr>
                <p:nvPr userDrawn="1"/>
              </p:nvSpPr>
              <p:spPr bwMode="auto">
                <a:xfrm>
                  <a:off x="910" y="1070"/>
                  <a:ext cx="5324" cy="2558"/>
                </a:xfrm>
                <a:custGeom>
                  <a:avLst/>
                  <a:gdLst>
                    <a:gd name="T0" fmla="*/ 0 w 5324"/>
                    <a:gd name="T1" fmla="*/ 2558 h 2558"/>
                    <a:gd name="T2" fmla="*/ 114 w 5324"/>
                    <a:gd name="T3" fmla="*/ 0 h 2558"/>
                    <a:gd name="T4" fmla="*/ 5210 w 5324"/>
                    <a:gd name="T5" fmla="*/ 0 h 2558"/>
                    <a:gd name="T6" fmla="*/ 5324 w 5324"/>
                    <a:gd name="T7" fmla="*/ 2558 h 2558"/>
                    <a:gd name="T8" fmla="*/ 0 w 5324"/>
                    <a:gd name="T9" fmla="*/ 2558 h 25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4" h="2558">
                      <a:moveTo>
                        <a:pt x="0" y="2558"/>
                      </a:moveTo>
                      <a:lnTo>
                        <a:pt x="114" y="0"/>
                      </a:lnTo>
                      <a:lnTo>
                        <a:pt x="5210" y="0"/>
                      </a:lnTo>
                      <a:lnTo>
                        <a:pt x="5324" y="2558"/>
                      </a:lnTo>
                      <a:lnTo>
                        <a:pt x="0" y="2558"/>
                      </a:lnTo>
                      <a:close/>
                    </a:path>
                  </a:pathLst>
                </a:custGeom>
                <a:noFill/>
                <a:ln w="3175" cap="flat" cmpd="sng">
                  <a:solidFill>
                    <a:srgbClr val="CCCCCC"/>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5" name="Group 151"/>
              <p:cNvGrpSpPr>
                <a:grpSpLocks/>
              </p:cNvGrpSpPr>
              <p:nvPr userDrawn="1"/>
            </p:nvGrpSpPr>
            <p:grpSpPr bwMode="auto">
              <a:xfrm>
                <a:off x="39" y="828"/>
                <a:ext cx="6197" cy="2800"/>
                <a:chOff x="39" y="828"/>
                <a:chExt cx="6197" cy="2800"/>
              </a:xfrm>
            </p:grpSpPr>
            <p:sp>
              <p:nvSpPr>
                <p:cNvPr id="17" name="Rectangle 107"/>
                <p:cNvSpPr>
                  <a:spLocks noChangeArrowheads="1"/>
                </p:cNvSpPr>
                <p:nvPr userDrawn="1"/>
              </p:nvSpPr>
              <p:spPr bwMode="auto">
                <a:xfrm>
                  <a:off x="907" y="907"/>
                  <a:ext cx="5329" cy="2721"/>
                </a:xfrm>
                <a:prstGeom prst="rect">
                  <a:avLst/>
                </a:prstGeom>
                <a:noFill/>
                <a:ln w="317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nvGrpSpPr>
                <p:cNvPr id="18" name="Group 74"/>
                <p:cNvGrpSpPr>
                  <a:grpSpLocks/>
                </p:cNvGrpSpPr>
                <p:nvPr userDrawn="1"/>
              </p:nvGrpSpPr>
              <p:grpSpPr bwMode="auto">
                <a:xfrm>
                  <a:off x="39" y="828"/>
                  <a:ext cx="862" cy="343"/>
                  <a:chOff x="98" y="2258"/>
                  <a:chExt cx="2155" cy="857"/>
                </a:xfrm>
              </p:grpSpPr>
              <p:sp>
                <p:nvSpPr>
                  <p:cNvPr id="19" name="Line 75"/>
                  <p:cNvSpPr>
                    <a:spLocks noChangeShapeType="1"/>
                  </p:cNvSpPr>
                  <p:nvPr userDrawn="1"/>
                </p:nvSpPr>
                <p:spPr bwMode="auto">
                  <a:xfrm>
                    <a:off x="1373" y="2688"/>
                    <a:ext cx="88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0" name="Text Box 76"/>
                  <p:cNvSpPr txBox="1">
                    <a:spLocks noChangeArrowheads="1"/>
                  </p:cNvSpPr>
                  <p:nvPr userDrawn="1"/>
                </p:nvSpPr>
                <p:spPr bwMode="auto">
                  <a:xfrm>
                    <a:off x="98" y="2258"/>
                    <a:ext cx="1475" cy="857"/>
                  </a:xfrm>
                  <a:prstGeom prst="rect">
                    <a:avLst/>
                  </a:prstGeom>
                  <a:solidFill>
                    <a:srgbClr val="FFFFFF"/>
                  </a:solidFill>
                  <a:ln w="9525">
                    <a:solidFill>
                      <a:srgbClr val="0000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青</a:t>
                    </a:r>
                    <a:r>
                      <a:rPr lang="ja-JP" altLang="en-US" sz="1000" dirty="0" smtClean="0">
                        <a:latin typeface="Century" pitchFamily="18" charset="0"/>
                        <a:ea typeface="ＭＳ 明朝" pitchFamily="17" charset="-128"/>
                      </a:rPr>
                      <a:t>い線が</a:t>
                    </a:r>
                    <a:endParaRPr lang="en-US" altLang="ja-JP" sz="1000" dirty="0" smtClean="0">
                      <a:latin typeface="Century" pitchFamily="18" charset="0"/>
                      <a:ea typeface="ＭＳ 明朝" pitchFamily="17" charset="-128"/>
                    </a:endParaRPr>
                  </a:p>
                  <a:p>
                    <a:pPr algn="just">
                      <a:defRPr/>
                    </a:pPr>
                    <a:r>
                      <a:rPr lang="ja-JP" altLang="en-US" sz="1000" dirty="0" smtClean="0">
                        <a:latin typeface="Century" pitchFamily="18" charset="0"/>
                        <a:ea typeface="ＭＳ 明朝" pitchFamily="17" charset="-128"/>
                      </a:rPr>
                      <a:t>仕上がり位置です。</a:t>
                    </a:r>
                  </a:p>
                </p:txBody>
              </p:sp>
            </p:grpSp>
          </p:grpSp>
          <p:grpSp>
            <p:nvGrpSpPr>
              <p:cNvPr id="6" name="Group 150"/>
              <p:cNvGrpSpPr>
                <a:grpSpLocks/>
              </p:cNvGrpSpPr>
              <p:nvPr userDrawn="1"/>
            </p:nvGrpSpPr>
            <p:grpSpPr bwMode="auto">
              <a:xfrm>
                <a:off x="39" y="1134"/>
                <a:ext cx="5970" cy="2267"/>
                <a:chOff x="39" y="1134"/>
                <a:chExt cx="5970" cy="2267"/>
              </a:xfrm>
            </p:grpSpPr>
            <p:grpSp>
              <p:nvGrpSpPr>
                <p:cNvPr id="11" name="Group 145"/>
                <p:cNvGrpSpPr>
                  <a:grpSpLocks/>
                </p:cNvGrpSpPr>
                <p:nvPr userDrawn="1"/>
              </p:nvGrpSpPr>
              <p:grpSpPr bwMode="auto">
                <a:xfrm>
                  <a:off x="39" y="1252"/>
                  <a:ext cx="1094" cy="431"/>
                  <a:chOff x="39" y="1252"/>
                  <a:chExt cx="1094" cy="431"/>
                </a:xfrm>
              </p:grpSpPr>
              <p:sp>
                <p:nvSpPr>
                  <p:cNvPr id="15" name="Line 69"/>
                  <p:cNvSpPr>
                    <a:spLocks noChangeShapeType="1"/>
                  </p:cNvSpPr>
                  <p:nvPr userDrawn="1"/>
                </p:nvSpPr>
                <p:spPr bwMode="auto">
                  <a:xfrm>
                    <a:off x="453" y="1467"/>
                    <a:ext cx="680" cy="0"/>
                  </a:xfrm>
                  <a:prstGeom prst="line">
                    <a:avLst/>
                  </a:prstGeom>
                  <a:noFill/>
                  <a:ln w="9525">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 name="Text Box 70"/>
                  <p:cNvSpPr txBox="1">
                    <a:spLocks noChangeArrowheads="1"/>
                  </p:cNvSpPr>
                  <p:nvPr userDrawn="1"/>
                </p:nvSpPr>
                <p:spPr bwMode="auto">
                  <a:xfrm>
                    <a:off x="39" y="1252"/>
                    <a:ext cx="590" cy="431"/>
                  </a:xfrm>
                  <a:prstGeom prst="rect">
                    <a:avLst/>
                  </a:prstGeom>
                  <a:solidFill>
                    <a:srgbClr val="FFFFFF"/>
                  </a:solidFill>
                  <a:ln w="9525">
                    <a:solidFill>
                      <a:srgbClr val="00FFFF"/>
                    </a:solidFill>
                    <a:miter lim="800000"/>
                    <a:headEnd/>
                    <a:tailEnd/>
                  </a:ln>
                </p:spPr>
                <p:txBody>
                  <a:bodyPr lIns="18000" tIns="18000" rIns="18000" bIns="18000"/>
                  <a:lstStyle>
                    <a:lvl1pPr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algn="just">
                      <a:defRPr/>
                    </a:pPr>
                    <a:r>
                      <a:rPr lang="ja-JP" altLang="en-US" sz="1000" dirty="0" smtClean="0">
                        <a:latin typeface="Century" pitchFamily="18" charset="0"/>
                        <a:ea typeface="ＭＳ 明朝" pitchFamily="17" charset="-128"/>
                      </a:rPr>
                      <a:t>この</a:t>
                    </a:r>
                    <a:r>
                      <a:rPr lang="ja-JP" altLang="en-US" sz="1000" b="1" dirty="0" smtClean="0">
                        <a:solidFill>
                          <a:srgbClr val="FF0000"/>
                        </a:solidFill>
                        <a:latin typeface="Century" pitchFamily="18" charset="0"/>
                        <a:ea typeface="ＭＳ 明朝" pitchFamily="17" charset="-128"/>
                      </a:rPr>
                      <a:t>水色の線</a:t>
                    </a:r>
                    <a:r>
                      <a:rPr lang="ja-JP" altLang="en-US" sz="1000" dirty="0" smtClean="0">
                        <a:latin typeface="Century" pitchFamily="18" charset="0"/>
                        <a:ea typeface="ＭＳ 明朝" pitchFamily="17" charset="-128"/>
                      </a:rPr>
                      <a:t>の内側に作成してください。</a:t>
                    </a:r>
                    <a:endParaRPr lang="ja-JP" altLang="en-US" sz="1400" dirty="0" smtClean="0"/>
                  </a:p>
                </p:txBody>
              </p:sp>
            </p:grpSp>
            <p:grpSp>
              <p:nvGrpSpPr>
                <p:cNvPr id="12" name="Group 149"/>
                <p:cNvGrpSpPr>
                  <a:grpSpLocks/>
                </p:cNvGrpSpPr>
                <p:nvPr userDrawn="1"/>
              </p:nvGrpSpPr>
              <p:grpSpPr bwMode="auto">
                <a:xfrm>
                  <a:off x="1134" y="1134"/>
                  <a:ext cx="4875" cy="2267"/>
                  <a:chOff x="1134" y="1134"/>
                  <a:chExt cx="4875" cy="2267"/>
                </a:xfrm>
              </p:grpSpPr>
              <p:sp>
                <p:nvSpPr>
                  <p:cNvPr id="13" name="Rectangle 108"/>
                  <p:cNvSpPr>
                    <a:spLocks noChangeArrowheads="1"/>
                  </p:cNvSpPr>
                  <p:nvPr userDrawn="1"/>
                </p:nvSpPr>
                <p:spPr bwMode="auto">
                  <a:xfrm>
                    <a:off x="1134" y="1134"/>
                    <a:ext cx="4875" cy="2267"/>
                  </a:xfrm>
                  <a:prstGeom prst="rect">
                    <a:avLst/>
                  </a:prstGeom>
                  <a:noFill/>
                  <a:ln w="3175">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lIns="74295" tIns="8890" rIns="74295" bIns="8890"/>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sp>
                <p:nvSpPr>
                  <p:cNvPr id="14" name="Rectangle 148"/>
                  <p:cNvSpPr>
                    <a:spLocks noChangeArrowheads="1"/>
                  </p:cNvSpPr>
                  <p:nvPr userDrawn="1"/>
                </p:nvSpPr>
                <p:spPr bwMode="auto">
                  <a:xfrm>
                    <a:off x="5556" y="2159"/>
                    <a:ext cx="453" cy="1242"/>
                  </a:xfrm>
                  <a:prstGeom prst="rect">
                    <a:avLst/>
                  </a:prstGeom>
                  <a:solidFill>
                    <a:srgbClr val="E1FFFF"/>
                  </a:solidFill>
                  <a:ln w="3175">
                    <a:solidFill>
                      <a:srgbClr val="00FFFF"/>
                    </a:solidFill>
                    <a:miter lim="800000"/>
                    <a:headEnd/>
                    <a:tailEnd/>
                  </a:ln>
                </p:spPr>
                <p:txBody>
                  <a:bodyPr vert="eaVert" tIns="108000" bIns="108000" anchor="ctr"/>
                  <a:lstStyle>
                    <a:lvl1pPr defTabSz="1058863">
                      <a:defRPr kumimoji="1">
                        <a:solidFill>
                          <a:schemeClr val="tx1"/>
                        </a:solidFill>
                        <a:latin typeface="Arial" charset="0"/>
                        <a:ea typeface="ＭＳ Ｐゴシック" pitchFamily="50" charset="-128"/>
                      </a:defRPr>
                    </a:lvl1pPr>
                    <a:lvl2pPr defTabSz="1058863">
                      <a:defRPr kumimoji="1">
                        <a:solidFill>
                          <a:schemeClr val="tx1"/>
                        </a:solidFill>
                        <a:latin typeface="Arial" charset="0"/>
                        <a:ea typeface="ＭＳ Ｐゴシック" pitchFamily="50" charset="-128"/>
                      </a:defRPr>
                    </a:lvl2pPr>
                    <a:lvl3pPr defTabSz="1058863">
                      <a:defRPr kumimoji="1">
                        <a:solidFill>
                          <a:schemeClr val="tx1"/>
                        </a:solidFill>
                        <a:latin typeface="Arial" charset="0"/>
                        <a:ea typeface="ＭＳ Ｐゴシック" pitchFamily="50" charset="-128"/>
                      </a:defRPr>
                    </a:lvl3pPr>
                    <a:lvl4pPr defTabSz="1058863">
                      <a:defRPr kumimoji="1">
                        <a:solidFill>
                          <a:schemeClr val="tx1"/>
                        </a:solidFill>
                        <a:latin typeface="Arial" charset="0"/>
                        <a:ea typeface="ＭＳ Ｐゴシック" pitchFamily="50" charset="-128"/>
                      </a:defRPr>
                    </a:lvl4pPr>
                    <a:lvl5pPr defTabSz="1058863">
                      <a:defRPr kumimoji="1">
                        <a:solidFill>
                          <a:schemeClr val="tx1"/>
                        </a:solidFill>
                        <a:latin typeface="Arial" charset="0"/>
                        <a:ea typeface="ＭＳ Ｐゴシック" pitchFamily="50" charset="-128"/>
                      </a:defRPr>
                    </a:lvl5pPr>
                    <a:lvl6pPr defTabSz="1058863" fontAlgn="base">
                      <a:spcBef>
                        <a:spcPct val="0"/>
                      </a:spcBef>
                      <a:spcAft>
                        <a:spcPct val="0"/>
                      </a:spcAft>
                      <a:defRPr kumimoji="1">
                        <a:solidFill>
                          <a:schemeClr val="tx1"/>
                        </a:solidFill>
                        <a:latin typeface="Arial" charset="0"/>
                        <a:ea typeface="ＭＳ Ｐゴシック" pitchFamily="50" charset="-128"/>
                      </a:defRPr>
                    </a:lvl6pPr>
                    <a:lvl7pPr defTabSz="1058863" fontAlgn="base">
                      <a:spcBef>
                        <a:spcPct val="0"/>
                      </a:spcBef>
                      <a:spcAft>
                        <a:spcPct val="0"/>
                      </a:spcAft>
                      <a:defRPr kumimoji="1">
                        <a:solidFill>
                          <a:schemeClr val="tx1"/>
                        </a:solidFill>
                        <a:latin typeface="Arial" charset="0"/>
                        <a:ea typeface="ＭＳ Ｐゴシック" pitchFamily="50" charset="-128"/>
                      </a:defRPr>
                    </a:lvl7pPr>
                    <a:lvl8pPr defTabSz="1058863" fontAlgn="base">
                      <a:spcBef>
                        <a:spcPct val="0"/>
                      </a:spcBef>
                      <a:spcAft>
                        <a:spcPct val="0"/>
                      </a:spcAft>
                      <a:defRPr kumimoji="1">
                        <a:solidFill>
                          <a:schemeClr val="tx1"/>
                        </a:solidFill>
                        <a:latin typeface="Arial" charset="0"/>
                        <a:ea typeface="ＭＳ Ｐゴシック" pitchFamily="50" charset="-128"/>
                      </a:defRPr>
                    </a:lvl8pPr>
                    <a:lvl9pPr defTabSz="1058863" fontAlgn="base">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1100" b="1" smtClean="0">
                        <a:solidFill>
                          <a:schemeClr val="bg2"/>
                        </a:solidFill>
                      </a:rPr>
                      <a:t>「郵便枠有り」</a:t>
                    </a:r>
                    <a:r>
                      <a:rPr lang="ja-JP" altLang="en-US" sz="1100" smtClean="0">
                        <a:solidFill>
                          <a:schemeClr val="bg2"/>
                        </a:solidFill>
                      </a:rPr>
                      <a:t>を選択した場合はこちらの部分にかからないように作成してください。</a:t>
                    </a:r>
                  </a:p>
                </p:txBody>
              </p:sp>
            </p:grpSp>
          </p:grpSp>
          <p:grpSp>
            <p:nvGrpSpPr>
              <p:cNvPr id="7" name="Group 155"/>
              <p:cNvGrpSpPr>
                <a:grpSpLocks/>
              </p:cNvGrpSpPr>
              <p:nvPr userDrawn="1"/>
            </p:nvGrpSpPr>
            <p:grpSpPr bwMode="auto">
              <a:xfrm>
                <a:off x="34" y="34"/>
                <a:ext cx="3785" cy="567"/>
                <a:chOff x="34" y="34"/>
                <a:chExt cx="3785" cy="567"/>
              </a:xfrm>
            </p:grpSpPr>
            <p:sp>
              <p:nvSpPr>
                <p:cNvPr id="8" name="Rectangle 65"/>
                <p:cNvSpPr>
                  <a:spLocks noChangeArrowheads="1"/>
                </p:cNvSpPr>
                <p:nvPr userDrawn="1"/>
              </p:nvSpPr>
              <p:spPr bwMode="auto">
                <a:xfrm>
                  <a:off x="34" y="34"/>
                  <a:ext cx="839" cy="567"/>
                </a:xfrm>
                <a:prstGeom prst="rect">
                  <a:avLst/>
                </a:prstGeom>
                <a:solidFill>
                  <a:schemeClr val="bg1"/>
                </a:solidFill>
                <a:ln w="9525">
                  <a:solidFill>
                    <a:schemeClr val="tx1"/>
                  </a:solidFill>
                  <a:miter lim="800000"/>
                  <a:headEnd/>
                  <a:tailEnd/>
                </a:ln>
                <a:effectLst/>
              </p:spPr>
              <p:txBody>
                <a:bodyPr wrap="none" lIns="36000" tIns="36000" rIns="36000" bIns="36000">
                  <a:normAutofit/>
                </a:bodyPr>
                <a:lstStyle>
                  <a:lvl1pPr defTabSz="1803400">
                    <a:defRPr kumimoji="1">
                      <a:solidFill>
                        <a:schemeClr val="tx1"/>
                      </a:solidFill>
                      <a:latin typeface="Arial" charset="0"/>
                      <a:ea typeface="ＭＳ Ｐゴシック" pitchFamily="50" charset="-128"/>
                    </a:defRPr>
                  </a:lvl1pPr>
                  <a:lvl2pPr marL="742950" indent="-285750" defTabSz="1803400">
                    <a:defRPr kumimoji="1">
                      <a:solidFill>
                        <a:schemeClr val="tx1"/>
                      </a:solidFill>
                      <a:latin typeface="Arial" charset="0"/>
                      <a:ea typeface="ＭＳ Ｐゴシック" pitchFamily="50" charset="-128"/>
                    </a:defRPr>
                  </a:lvl2pPr>
                  <a:lvl3pPr marL="1143000" indent="-228600" defTabSz="1803400">
                    <a:defRPr kumimoji="1">
                      <a:solidFill>
                        <a:schemeClr val="tx1"/>
                      </a:solidFill>
                      <a:latin typeface="Arial" charset="0"/>
                      <a:ea typeface="ＭＳ Ｐゴシック" pitchFamily="50" charset="-128"/>
                    </a:defRPr>
                  </a:lvl3pPr>
                  <a:lvl4pPr marL="1600200" indent="-228600" defTabSz="1803400">
                    <a:defRPr kumimoji="1">
                      <a:solidFill>
                        <a:schemeClr val="tx1"/>
                      </a:solidFill>
                      <a:latin typeface="Arial" charset="0"/>
                      <a:ea typeface="ＭＳ Ｐゴシック" pitchFamily="50" charset="-128"/>
                    </a:defRPr>
                  </a:lvl4pPr>
                  <a:lvl5pPr marL="2057400" indent="-228600" defTabSz="1803400">
                    <a:defRPr kumimoji="1">
                      <a:solidFill>
                        <a:schemeClr val="tx1"/>
                      </a:solidFill>
                      <a:latin typeface="Arial" charset="0"/>
                      <a:ea typeface="ＭＳ Ｐゴシック" pitchFamily="50" charset="-128"/>
                    </a:defRPr>
                  </a:lvl5pPr>
                  <a:lvl6pPr marL="2514600" indent="-228600" defTabSz="1803400" fontAlgn="base">
                    <a:spcBef>
                      <a:spcPct val="0"/>
                    </a:spcBef>
                    <a:spcAft>
                      <a:spcPct val="0"/>
                    </a:spcAft>
                    <a:defRPr kumimoji="1">
                      <a:solidFill>
                        <a:schemeClr val="tx1"/>
                      </a:solidFill>
                      <a:latin typeface="Arial" charset="0"/>
                      <a:ea typeface="ＭＳ Ｐゴシック" pitchFamily="50" charset="-128"/>
                    </a:defRPr>
                  </a:lvl6pPr>
                  <a:lvl7pPr marL="2971800" indent="-228600" defTabSz="1803400" fontAlgn="base">
                    <a:spcBef>
                      <a:spcPct val="0"/>
                    </a:spcBef>
                    <a:spcAft>
                      <a:spcPct val="0"/>
                    </a:spcAft>
                    <a:defRPr kumimoji="1">
                      <a:solidFill>
                        <a:schemeClr val="tx1"/>
                      </a:solidFill>
                      <a:latin typeface="Arial" charset="0"/>
                      <a:ea typeface="ＭＳ Ｐゴシック" pitchFamily="50" charset="-128"/>
                    </a:defRPr>
                  </a:lvl7pPr>
                  <a:lvl8pPr marL="3429000" indent="-228600" defTabSz="1803400" fontAlgn="base">
                    <a:spcBef>
                      <a:spcPct val="0"/>
                    </a:spcBef>
                    <a:spcAft>
                      <a:spcPct val="0"/>
                    </a:spcAft>
                    <a:defRPr kumimoji="1">
                      <a:solidFill>
                        <a:schemeClr val="tx1"/>
                      </a:solidFill>
                      <a:latin typeface="Arial" charset="0"/>
                      <a:ea typeface="ＭＳ Ｐゴシック" pitchFamily="50" charset="-128"/>
                    </a:defRPr>
                  </a:lvl8pPr>
                  <a:lvl9pPr marL="3886200" indent="-228600" defTabSz="1803400" fontAlgn="base">
                    <a:spcBef>
                      <a:spcPct val="0"/>
                    </a:spcBef>
                    <a:spcAft>
                      <a:spcPct val="0"/>
                    </a:spcAft>
                    <a:defRPr kumimoji="1">
                      <a:solidFill>
                        <a:schemeClr val="tx1"/>
                      </a:solidFill>
                      <a:latin typeface="Arial" charset="0"/>
                      <a:ea typeface="ＭＳ Ｐゴシック" pitchFamily="50" charset="-128"/>
                    </a:defRPr>
                  </a:lvl9pPr>
                </a:lstStyle>
                <a:p>
                  <a:pPr>
                    <a:defRPr/>
                  </a:pPr>
                  <a:r>
                    <a:rPr lang="ja-JP" altLang="en-US" sz="1600" b="1" smtClean="0"/>
                    <a:t>洋長</a:t>
                  </a:r>
                  <a:r>
                    <a:rPr lang="en-US" altLang="ja-JP" sz="1600" b="1" smtClean="0"/>
                    <a:t>3</a:t>
                  </a:r>
                  <a:r>
                    <a:rPr lang="ja-JP" altLang="en-US" sz="1600" b="1" smtClean="0"/>
                    <a:t>封筒</a:t>
                  </a:r>
                  <a:endParaRPr lang="ja-JP" altLang="en-US" sz="1600" smtClean="0"/>
                </a:p>
                <a:p>
                  <a:pPr>
                    <a:defRPr/>
                  </a:pPr>
                  <a:r>
                    <a:rPr lang="en-US" altLang="ja-JP" sz="1200" smtClean="0"/>
                    <a:t>120×235mm</a:t>
                  </a:r>
                </a:p>
                <a:p>
                  <a:pPr>
                    <a:defRPr/>
                  </a:pPr>
                  <a:endParaRPr lang="en-US" altLang="ja-JP" sz="1200" smtClean="0"/>
                </a:p>
              </p:txBody>
            </p:sp>
            <p:pic>
              <p:nvPicPr>
                <p:cNvPr id="9" name="Picture 144" descr="新Suprintロゴ"/>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 y="351"/>
                  <a:ext cx="342" cy="2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Text Box 67"/>
                <p:cNvSpPr txBox="1">
                  <a:spLocks noChangeArrowheads="1"/>
                </p:cNvSpPr>
                <p:nvPr userDrawn="1"/>
              </p:nvSpPr>
              <p:spPr bwMode="auto">
                <a:xfrm>
                  <a:off x="872" y="34"/>
                  <a:ext cx="2947" cy="567"/>
                </a:xfrm>
                <a:prstGeom prst="rect">
                  <a:avLst/>
                </a:prstGeom>
                <a:solidFill>
                  <a:schemeClr val="bg1"/>
                </a:solidFill>
                <a:ln w="9525">
                  <a:solidFill>
                    <a:srgbClr val="000000"/>
                  </a:solidFill>
                  <a:miter lim="800000"/>
                  <a:headEnd/>
                  <a:tailEnd/>
                </a:ln>
              </p:spPr>
              <p:txBody>
                <a:bodyPr lIns="36000" tIns="36000" rIns="36000" bIns="36000" anchor="ctr"/>
                <a:lstStyle>
                  <a:lvl1pPr marL="114300" indent="-114300" defTabSz="696913">
                    <a:defRPr kumimoji="1">
                      <a:solidFill>
                        <a:schemeClr val="tx1"/>
                      </a:solidFill>
                      <a:latin typeface="Arial" charset="0"/>
                      <a:ea typeface="ＭＳ Ｐゴシック" pitchFamily="50" charset="-128"/>
                    </a:defRPr>
                  </a:lvl1pPr>
                  <a:lvl2pPr marL="742950" indent="-285750" defTabSz="696913">
                    <a:defRPr kumimoji="1">
                      <a:solidFill>
                        <a:schemeClr val="tx1"/>
                      </a:solidFill>
                      <a:latin typeface="Arial" charset="0"/>
                      <a:ea typeface="ＭＳ Ｐゴシック" pitchFamily="50" charset="-128"/>
                    </a:defRPr>
                  </a:lvl2pPr>
                  <a:lvl3pPr marL="1143000" indent="-228600" defTabSz="696913">
                    <a:defRPr kumimoji="1">
                      <a:solidFill>
                        <a:schemeClr val="tx1"/>
                      </a:solidFill>
                      <a:latin typeface="Arial" charset="0"/>
                      <a:ea typeface="ＭＳ Ｐゴシック" pitchFamily="50" charset="-128"/>
                    </a:defRPr>
                  </a:lvl3pPr>
                  <a:lvl4pPr marL="1600200" indent="-228600" defTabSz="696913">
                    <a:defRPr kumimoji="1">
                      <a:solidFill>
                        <a:schemeClr val="tx1"/>
                      </a:solidFill>
                      <a:latin typeface="Arial" charset="0"/>
                      <a:ea typeface="ＭＳ Ｐゴシック" pitchFamily="50" charset="-128"/>
                    </a:defRPr>
                  </a:lvl4pPr>
                  <a:lvl5pPr marL="2057400" indent="-228600" defTabSz="696913">
                    <a:defRPr kumimoji="1">
                      <a:solidFill>
                        <a:schemeClr val="tx1"/>
                      </a:solidFill>
                      <a:latin typeface="Arial" charset="0"/>
                      <a:ea typeface="ＭＳ Ｐゴシック" pitchFamily="50" charset="-128"/>
                    </a:defRPr>
                  </a:lvl5pPr>
                  <a:lvl6pPr marL="2514600" indent="-228600" defTabSz="696913" fontAlgn="base">
                    <a:spcBef>
                      <a:spcPct val="0"/>
                    </a:spcBef>
                    <a:spcAft>
                      <a:spcPct val="0"/>
                    </a:spcAft>
                    <a:defRPr kumimoji="1">
                      <a:solidFill>
                        <a:schemeClr val="tx1"/>
                      </a:solidFill>
                      <a:latin typeface="Arial" charset="0"/>
                      <a:ea typeface="ＭＳ Ｐゴシック" pitchFamily="50" charset="-128"/>
                    </a:defRPr>
                  </a:lvl6pPr>
                  <a:lvl7pPr marL="2971800" indent="-228600" defTabSz="696913" fontAlgn="base">
                    <a:spcBef>
                      <a:spcPct val="0"/>
                    </a:spcBef>
                    <a:spcAft>
                      <a:spcPct val="0"/>
                    </a:spcAft>
                    <a:defRPr kumimoji="1">
                      <a:solidFill>
                        <a:schemeClr val="tx1"/>
                      </a:solidFill>
                      <a:latin typeface="Arial" charset="0"/>
                      <a:ea typeface="ＭＳ Ｐゴシック" pitchFamily="50" charset="-128"/>
                    </a:defRPr>
                  </a:lvl7pPr>
                  <a:lvl8pPr marL="3429000" indent="-228600" defTabSz="696913" fontAlgn="base">
                    <a:spcBef>
                      <a:spcPct val="0"/>
                    </a:spcBef>
                    <a:spcAft>
                      <a:spcPct val="0"/>
                    </a:spcAft>
                    <a:defRPr kumimoji="1">
                      <a:solidFill>
                        <a:schemeClr val="tx1"/>
                      </a:solidFill>
                      <a:latin typeface="Arial" charset="0"/>
                      <a:ea typeface="ＭＳ Ｐゴシック" pitchFamily="50" charset="-128"/>
                    </a:defRPr>
                  </a:lvl8pPr>
                  <a:lvl9pPr marL="3886200" indent="-228600" defTabSz="696913" fontAlgn="base">
                    <a:spcBef>
                      <a:spcPct val="0"/>
                    </a:spcBef>
                    <a:spcAft>
                      <a:spcPct val="0"/>
                    </a:spcAft>
                    <a:defRPr kumimoji="1">
                      <a:solidFill>
                        <a:schemeClr val="tx1"/>
                      </a:solidFill>
                      <a:latin typeface="Arial" charset="0"/>
                      <a:ea typeface="ＭＳ Ｐゴシック" pitchFamily="50" charset="-128"/>
                    </a:defRPr>
                  </a:lvl9pPr>
                </a:lstStyle>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封筒の周囲</a:t>
                  </a:r>
                  <a:r>
                    <a:rPr lang="en-US" altLang="ja-JP" sz="700" b="1" kern="100" dirty="0" smtClean="0">
                      <a:solidFill>
                        <a:srgbClr val="FF0000"/>
                      </a:solidFill>
                      <a:effectLst/>
                      <a:latin typeface="Century"/>
                      <a:ea typeface="ＭＳ Ｐゴシック"/>
                      <a:cs typeface="Times New Roman"/>
                    </a:rPr>
                    <a:t>10mm</a:t>
                  </a:r>
                  <a:r>
                    <a:rPr lang="ja-JP" altLang="ja-JP" sz="700" kern="100" dirty="0" smtClean="0">
                      <a:solidFill>
                        <a:srgbClr val="000000"/>
                      </a:solidFill>
                      <a:effectLst/>
                      <a:latin typeface="Century"/>
                      <a:ea typeface="ＭＳ Ｐゴシック"/>
                      <a:cs typeface="Times New Roman"/>
                    </a:rPr>
                    <a:t>と</a:t>
                  </a:r>
                  <a:r>
                    <a:rPr lang="ja-JP" altLang="ja-JP" sz="700" kern="100" dirty="0" smtClean="0">
                      <a:solidFill>
                        <a:srgbClr val="FF0000"/>
                      </a:solidFill>
                      <a:effectLst/>
                      <a:latin typeface="Century"/>
                      <a:ea typeface="ＭＳ Ｐゴシック"/>
                      <a:cs typeface="Times New Roman"/>
                    </a:rPr>
                    <a:t>ベロ（フタ）部分</a:t>
                  </a:r>
                  <a:r>
                    <a:rPr lang="ja-JP" altLang="ja-JP" sz="700" kern="100" dirty="0" smtClean="0">
                      <a:solidFill>
                        <a:srgbClr val="000000"/>
                      </a:solidFill>
                      <a:effectLst/>
                      <a:latin typeface="Century"/>
                      <a:ea typeface="ＭＳ Ｐゴシック"/>
                      <a:cs typeface="Times New Roman"/>
                    </a:rPr>
                    <a:t>には印刷できません。</a:t>
                  </a:r>
                  <a:r>
                    <a:rPr lang="ja-JP" altLang="ja-JP" sz="700" kern="100" dirty="0" smtClean="0">
                      <a:solidFill>
                        <a:srgbClr val="FF0000"/>
                      </a:solidFill>
                      <a:effectLst/>
                      <a:latin typeface="Century"/>
                      <a:ea typeface="ＭＳ Ｐゴシック"/>
                      <a:cs typeface="Times New Roman"/>
                    </a:rPr>
                    <a:t>水色の線の内側に作成</a:t>
                  </a:r>
                  <a:r>
                    <a:rPr lang="ja-JP" altLang="ja-JP" sz="700" kern="100" dirty="0" smtClean="0">
                      <a:solidFill>
                        <a:srgbClr val="000000"/>
                      </a:solidFill>
                      <a:effectLst/>
                      <a:latin typeface="Century"/>
                      <a:ea typeface="ＭＳ Ｐゴシック"/>
                      <a:cs typeface="Times New Roman"/>
                    </a:rPr>
                    <a:t>してください。</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000000"/>
                      </a:solidFill>
                      <a:effectLst/>
                      <a:latin typeface="Century"/>
                      <a:ea typeface="ＭＳ Ｐゴシック"/>
                      <a:cs typeface="Times New Roman"/>
                    </a:rPr>
                    <a:t>貼り合わせ部分（下図の灰色の点線）</a:t>
                  </a:r>
                  <a:r>
                    <a:rPr lang="ja-JP" altLang="ja-JP" sz="700" kern="100" dirty="0" smtClean="0">
                      <a:solidFill>
                        <a:srgbClr val="000000"/>
                      </a:solidFill>
                      <a:effectLst/>
                      <a:latin typeface="Century"/>
                      <a:ea typeface="ＭＳ Ｐゴシック"/>
                      <a:cs typeface="Times New Roman"/>
                    </a:rPr>
                    <a:t>にかかるベタや、広い面積で色をつけた場合など、かすれる可能性があります。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データは黒</a:t>
                  </a:r>
                  <a:r>
                    <a:rPr lang="en-US" altLang="ja-JP" sz="700" kern="100" dirty="0" smtClean="0">
                      <a:solidFill>
                        <a:srgbClr val="000000"/>
                      </a:solidFill>
                      <a:effectLst/>
                      <a:latin typeface="Century"/>
                      <a:ea typeface="ＭＳ Ｐゴシック"/>
                      <a:cs typeface="Times New Roman"/>
                    </a:rPr>
                    <a:t>1</a:t>
                  </a:r>
                  <a:r>
                    <a:rPr lang="ja-JP" altLang="ja-JP" sz="700" kern="100" dirty="0" smtClean="0">
                      <a:solidFill>
                        <a:srgbClr val="000000"/>
                      </a:solidFill>
                      <a:effectLst/>
                      <a:latin typeface="Century"/>
                      <a:ea typeface="ＭＳ Ｐゴシック"/>
                      <a:cs typeface="Times New Roman"/>
                    </a:rPr>
                    <a:t>色の濃淡で作成してください。色の掛け合わせは使用できません。</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b="1" kern="100" dirty="0" smtClean="0">
                      <a:solidFill>
                        <a:srgbClr val="FF0000"/>
                      </a:solidFill>
                      <a:effectLst/>
                      <a:latin typeface="Century"/>
                      <a:ea typeface="ＭＳ Ｐゴシック"/>
                      <a:cs typeface="Times New Roman"/>
                    </a:rPr>
                    <a:t>透過性</a:t>
                  </a:r>
                  <a:r>
                    <a:rPr lang="ja-JP" altLang="ja-JP" sz="700" kern="100" dirty="0" smtClean="0">
                      <a:solidFill>
                        <a:srgbClr val="000000"/>
                      </a:solidFill>
                      <a:effectLst/>
                      <a:latin typeface="Century"/>
                      <a:ea typeface="ＭＳ Ｐゴシック"/>
                      <a:cs typeface="Times New Roman"/>
                    </a:rPr>
                    <a:t>や</a:t>
                  </a:r>
                  <a:r>
                    <a:rPr lang="ja-JP" altLang="ja-JP" sz="700" b="1" kern="100" dirty="0" smtClean="0">
                      <a:solidFill>
                        <a:srgbClr val="FF0000"/>
                      </a:solidFill>
                      <a:effectLst/>
                      <a:latin typeface="Century"/>
                      <a:ea typeface="ＭＳ Ｐゴシック"/>
                      <a:cs typeface="Times New Roman"/>
                    </a:rPr>
                    <a:t>半透明</a:t>
                  </a:r>
                  <a:r>
                    <a:rPr lang="ja-JP" altLang="ja-JP" sz="700" kern="100" dirty="0" smtClean="0">
                      <a:solidFill>
                        <a:srgbClr val="000000"/>
                      </a:solidFill>
                      <a:effectLst/>
                      <a:latin typeface="Century"/>
                      <a:ea typeface="ＭＳ Ｐゴシック"/>
                      <a:cs typeface="Times New Roman"/>
                    </a:rPr>
                    <a:t>、</a:t>
                  </a:r>
                  <a:r>
                    <a:rPr lang="ja-JP" altLang="ja-JP" sz="700" b="1" kern="100" dirty="0" smtClean="0">
                      <a:solidFill>
                        <a:srgbClr val="FF0000"/>
                      </a:solidFill>
                      <a:effectLst/>
                      <a:latin typeface="Century"/>
                      <a:ea typeface="ＭＳ Ｐゴシック"/>
                      <a:cs typeface="Times New Roman"/>
                    </a:rPr>
                    <a:t>パターン</a:t>
                  </a:r>
                  <a:r>
                    <a:rPr lang="ja-JP" altLang="ja-JP" sz="700" kern="100" dirty="0" smtClean="0">
                      <a:solidFill>
                        <a:srgbClr val="000000"/>
                      </a:solidFill>
                      <a:effectLst/>
                      <a:latin typeface="Century"/>
                      <a:ea typeface="ＭＳ Ｐゴシック"/>
                      <a:cs typeface="Times New Roman"/>
                    </a:rPr>
                    <a:t>など</a:t>
                  </a:r>
                  <a:r>
                    <a:rPr lang="ja-JP" altLang="ja-JP" sz="700" kern="100" dirty="0" smtClean="0">
                      <a:solidFill>
                        <a:srgbClr val="FF0000"/>
                      </a:solidFill>
                      <a:effectLst/>
                      <a:latin typeface="Century"/>
                      <a:ea typeface="ＭＳ Ｐゴシック"/>
                      <a:cs typeface="Times New Roman"/>
                    </a:rPr>
                    <a:t>正常に変換ができない</a:t>
                  </a:r>
                  <a:r>
                    <a:rPr lang="ja-JP" altLang="ja-JP" sz="700" kern="100" dirty="0" smtClean="0">
                      <a:solidFill>
                        <a:srgbClr val="000000"/>
                      </a:solidFill>
                      <a:effectLst/>
                      <a:latin typeface="Century"/>
                      <a:ea typeface="ＭＳ Ｐゴシック"/>
                      <a:cs typeface="Times New Roman"/>
                    </a:rPr>
                    <a:t>場合があります。</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用紙サイズの変更や、トンボの移動、変形などなさらないようお願いします。　</a:t>
                  </a:r>
                  <a:endParaRPr lang="ja-JP" altLang="ja-JP" sz="4400" kern="100" dirty="0" smtClean="0">
                    <a:effectLst/>
                    <a:latin typeface="Century"/>
                    <a:ea typeface="ＭＳ 明朝"/>
                    <a:cs typeface="Times New Roman"/>
                  </a:endParaRPr>
                </a:p>
                <a:p>
                  <a:pPr marL="108000" lvl="0" indent="-108000" algn="just">
                    <a:spcAft>
                      <a:spcPts val="0"/>
                    </a:spcAft>
                    <a:buClr>
                      <a:srgbClr val="000000"/>
                    </a:buClr>
                    <a:buFont typeface="ＭＳ Ｐゴシック" panose="020B0600070205080204" pitchFamily="50" charset="-128"/>
                    <a:buChar char="※"/>
                  </a:pPr>
                  <a:r>
                    <a:rPr lang="ja-JP" altLang="ja-JP" sz="700" kern="100" dirty="0" smtClean="0">
                      <a:solidFill>
                        <a:srgbClr val="000000"/>
                      </a:solidFill>
                      <a:effectLst/>
                      <a:latin typeface="Century"/>
                      <a:ea typeface="ＭＳ Ｐゴシック"/>
                      <a:cs typeface="Times New Roman"/>
                    </a:rPr>
                    <a:t>説明用の枠などは削除してください。（削除の仕方は同封の</a:t>
                  </a:r>
                  <a:r>
                    <a:rPr lang="en-US" altLang="ja-JP" sz="700" kern="100" dirty="0" smtClean="0">
                      <a:solidFill>
                        <a:srgbClr val="000000"/>
                      </a:solidFill>
                      <a:effectLst/>
                      <a:latin typeface="Century"/>
                      <a:ea typeface="ＭＳ Ｐゴシック"/>
                      <a:cs typeface="Times New Roman"/>
                    </a:rPr>
                    <a:t>PDF</a:t>
                  </a:r>
                  <a:r>
                    <a:rPr lang="ja-JP" altLang="ja-JP" sz="700" kern="100" dirty="0" smtClean="0">
                      <a:solidFill>
                        <a:srgbClr val="000000"/>
                      </a:solidFill>
                      <a:effectLst/>
                      <a:latin typeface="Century"/>
                      <a:ea typeface="ＭＳ Ｐゴシック"/>
                      <a:cs typeface="Times New Roman"/>
                    </a:rPr>
                    <a:t>でご確認いただけます。）</a:t>
                  </a:r>
                  <a:endParaRPr lang="en-US" altLang="ja-JP" sz="700" kern="100" dirty="0" smtClean="0">
                    <a:solidFill>
                      <a:srgbClr val="000000"/>
                    </a:solidFill>
                    <a:effectLst/>
                    <a:latin typeface="Century"/>
                    <a:ea typeface="ＭＳ Ｐゴシック"/>
                    <a:cs typeface="Times New Roman"/>
                  </a:endParaRPr>
                </a:p>
                <a:p>
                  <a:pPr marL="108000" lvl="0" indent="-108000" algn="just">
                    <a:spcAft>
                      <a:spcPts val="0"/>
                    </a:spcAft>
                    <a:buClr>
                      <a:srgbClr val="000000"/>
                    </a:buClr>
                    <a:buFont typeface="ＭＳ Ｐゴシック" panose="020B0600070205080204" pitchFamily="50" charset="-128"/>
                    <a:buChar char="※"/>
                  </a:pPr>
                  <a:r>
                    <a:rPr lang="en-US" altLang="ja-JP" sz="700" dirty="0" smtClean="0">
                      <a:solidFill>
                        <a:srgbClr val="000000"/>
                      </a:solidFill>
                      <a:effectLst/>
                      <a:latin typeface="ＭＳ Ｐゴシック"/>
                      <a:cs typeface="Times New Roman"/>
                    </a:rPr>
                    <a:t>PDF</a:t>
                  </a:r>
                  <a:r>
                    <a:rPr lang="ja-JP" altLang="ja-JP" sz="700" dirty="0" smtClean="0">
                      <a:solidFill>
                        <a:srgbClr val="000000"/>
                      </a:solidFill>
                      <a:effectLst/>
                      <a:ea typeface="ＭＳ Ｐゴシック"/>
                      <a:cs typeface="Times New Roman"/>
                    </a:rPr>
                    <a:t>を作成する際は、テンプレートと同じサイズで</a:t>
                  </a:r>
                  <a:r>
                    <a:rPr lang="en-US" altLang="ja-JP" sz="700" dirty="0" smtClean="0">
                      <a:solidFill>
                        <a:srgbClr val="000000"/>
                      </a:solidFill>
                      <a:effectLst/>
                      <a:ea typeface="ＭＳ Ｐゴシック"/>
                      <a:cs typeface="Times New Roman"/>
                    </a:rPr>
                    <a:t>PDF</a:t>
                  </a:r>
                  <a:r>
                    <a:rPr lang="ja-JP" altLang="ja-JP" sz="700" dirty="0" smtClean="0">
                      <a:solidFill>
                        <a:srgbClr val="000000"/>
                      </a:solidFill>
                      <a:effectLst/>
                      <a:ea typeface="ＭＳ Ｐゴシック"/>
                      <a:cs typeface="Times New Roman"/>
                    </a:rPr>
                    <a:t>が作成されている事をご確認ください。</a:t>
                  </a:r>
                  <a:endParaRPr lang="ja-JP" altLang="en-US" sz="700" dirty="0" smtClean="0">
                    <a:solidFill>
                      <a:srgbClr val="000000"/>
                    </a:solidFill>
                    <a:ea typeface="ＭＳ Ｐ明朝" pitchFamily="18" charset="-128"/>
                    <a:cs typeface="Times New Roman" pitchFamily="18" charset="0"/>
                  </a:endParaRPr>
                </a:p>
              </p:txBody>
            </p:sp>
          </p:grpSp>
        </p:grpSp>
        <p:pic>
          <p:nvPicPr>
            <p:cNvPr id="26" name="図 25">
              <a:hlinkClick r:id="rId3"/>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192000" y="72000"/>
              <a:ext cx="2561590" cy="899795"/>
            </a:xfrm>
            <a:prstGeom prst="rect">
              <a:avLst/>
            </a:prstGeom>
            <a:noFill/>
            <a:ln>
              <a:noFill/>
            </a:ln>
          </p:spPr>
        </p:pic>
      </p:grpSp>
    </p:spTree>
    <p:extLst>
      <p:ext uri="{BB962C8B-B14F-4D97-AF65-F5344CB8AC3E}">
        <p14:creationId xmlns:p14="http://schemas.microsoft.com/office/powerpoint/2010/main" val="298136093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34"/>
          <p:cNvGrpSpPr>
            <a:grpSpLocks/>
          </p:cNvGrpSpPr>
          <p:nvPr userDrawn="1"/>
        </p:nvGrpSpPr>
        <p:grpSpPr bwMode="auto">
          <a:xfrm>
            <a:off x="1079500" y="203200"/>
            <a:ext cx="9182100" cy="5918200"/>
            <a:chOff x="680" y="128"/>
            <a:chExt cx="5784" cy="3728"/>
          </a:xfrm>
        </p:grpSpPr>
        <p:sp>
          <p:nvSpPr>
            <p:cNvPr id="1051" name="Freeform 133"/>
            <p:cNvSpPr>
              <a:spLocks/>
            </p:cNvSpPr>
            <p:nvPr userDrawn="1"/>
          </p:nvSpPr>
          <p:spPr bwMode="auto">
            <a:xfrm rot="10800000">
              <a:off x="907" y="128"/>
              <a:ext cx="5324" cy="779"/>
            </a:xfrm>
            <a:custGeom>
              <a:avLst/>
              <a:gdLst>
                <a:gd name="T0" fmla="*/ 5096 w 5324"/>
                <a:gd name="T1" fmla="*/ 779 h 779"/>
                <a:gd name="T2" fmla="*/ 226 w 5324"/>
                <a:gd name="T3" fmla="*/ 779 h 779"/>
                <a:gd name="T4" fmla="*/ 0 w 5324"/>
                <a:gd name="T5" fmla="*/ 0 h 779"/>
                <a:gd name="T6" fmla="*/ 5324 w 5324"/>
                <a:gd name="T7" fmla="*/ 0 h 779"/>
                <a:gd name="T8" fmla="*/ 5096 w 5324"/>
                <a:gd name="T9" fmla="*/ 779 h 7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4" h="779">
                  <a:moveTo>
                    <a:pt x="5096" y="779"/>
                  </a:moveTo>
                  <a:lnTo>
                    <a:pt x="226" y="779"/>
                  </a:lnTo>
                  <a:lnTo>
                    <a:pt x="0" y="0"/>
                  </a:lnTo>
                  <a:lnTo>
                    <a:pt x="5324" y="0"/>
                  </a:lnTo>
                  <a:lnTo>
                    <a:pt x="5096" y="779"/>
                  </a:lnTo>
                  <a:close/>
                </a:path>
              </a:pathLst>
            </a:custGeom>
            <a:noFill/>
            <a:ln w="12700" cap="flat">
              <a:solidFill>
                <a:srgbClr val="CCCCC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1052" name="Group 115"/>
            <p:cNvGrpSpPr>
              <a:grpSpLocks/>
            </p:cNvGrpSpPr>
            <p:nvPr userDrawn="1"/>
          </p:nvGrpSpPr>
          <p:grpSpPr bwMode="auto">
            <a:xfrm>
              <a:off x="680" y="680"/>
              <a:ext cx="5784" cy="3176"/>
              <a:chOff x="680" y="680"/>
              <a:chExt cx="5784" cy="3176"/>
            </a:xfrm>
          </p:grpSpPr>
          <p:sp>
            <p:nvSpPr>
              <p:cNvPr id="1053" name="Line 84"/>
              <p:cNvSpPr>
                <a:spLocks noChangeShapeType="1"/>
              </p:cNvSpPr>
              <p:nvPr userDrawn="1"/>
            </p:nvSpPr>
            <p:spPr bwMode="auto">
              <a:xfrm>
                <a:off x="680" y="838"/>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4" name="Line 85"/>
              <p:cNvSpPr>
                <a:spLocks noChangeShapeType="1"/>
              </p:cNvSpPr>
              <p:nvPr userDrawn="1"/>
            </p:nvSpPr>
            <p:spPr bwMode="auto">
              <a:xfrm>
                <a:off x="680" y="906"/>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5" name="Line 86"/>
              <p:cNvSpPr>
                <a:spLocks noChangeShapeType="1"/>
              </p:cNvSpPr>
              <p:nvPr userDrawn="1"/>
            </p:nvSpPr>
            <p:spPr bwMode="auto">
              <a:xfrm>
                <a:off x="680" y="2268"/>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6" name="Line 87"/>
              <p:cNvSpPr>
                <a:spLocks noChangeShapeType="1"/>
              </p:cNvSpPr>
              <p:nvPr userDrawn="1"/>
            </p:nvSpPr>
            <p:spPr bwMode="auto">
              <a:xfrm>
                <a:off x="680" y="3627"/>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7" name="Line 88"/>
              <p:cNvSpPr>
                <a:spLocks noChangeShapeType="1"/>
              </p:cNvSpPr>
              <p:nvPr userDrawn="1"/>
            </p:nvSpPr>
            <p:spPr bwMode="auto">
              <a:xfrm>
                <a:off x="680" y="3695"/>
                <a:ext cx="5784"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8" name="Line 89"/>
              <p:cNvSpPr>
                <a:spLocks noChangeShapeType="1"/>
              </p:cNvSpPr>
              <p:nvPr userDrawn="1"/>
            </p:nvSpPr>
            <p:spPr bwMode="auto">
              <a:xfrm>
                <a:off x="838"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9" name="Line 90"/>
              <p:cNvSpPr>
                <a:spLocks noChangeShapeType="1"/>
              </p:cNvSpPr>
              <p:nvPr userDrawn="1"/>
            </p:nvSpPr>
            <p:spPr bwMode="auto">
              <a:xfrm>
                <a:off x="906"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60" name="Line 91"/>
              <p:cNvSpPr>
                <a:spLocks noChangeShapeType="1"/>
              </p:cNvSpPr>
              <p:nvPr userDrawn="1"/>
            </p:nvSpPr>
            <p:spPr bwMode="auto">
              <a:xfrm>
                <a:off x="3570"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61" name="Line 92"/>
              <p:cNvSpPr>
                <a:spLocks noChangeShapeType="1"/>
              </p:cNvSpPr>
              <p:nvPr userDrawn="1"/>
            </p:nvSpPr>
            <p:spPr bwMode="auto">
              <a:xfrm>
                <a:off x="6234"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62" name="Line 93"/>
              <p:cNvSpPr>
                <a:spLocks noChangeShapeType="1"/>
              </p:cNvSpPr>
              <p:nvPr userDrawn="1"/>
            </p:nvSpPr>
            <p:spPr bwMode="auto">
              <a:xfrm>
                <a:off x="6302" y="680"/>
                <a:ext cx="0" cy="3176"/>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63" name="Rectangle 94"/>
              <p:cNvSpPr>
                <a:spLocks noChangeArrowheads="1"/>
              </p:cNvSpPr>
              <p:nvPr userDrawn="1"/>
            </p:nvSpPr>
            <p:spPr bwMode="auto">
              <a:xfrm>
                <a:off x="838" y="838"/>
                <a:ext cx="5463" cy="2856"/>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000">
                    <a:solidFill>
                      <a:schemeClr val="tx1"/>
                    </a:solidFill>
                    <a:latin typeface="Arial" pitchFamily="34" charset="0"/>
                    <a:ea typeface="ＭＳ Ｐゴシック" pitchFamily="50" charset="-128"/>
                  </a:defRPr>
                </a:lvl1pPr>
                <a:lvl2pPr marL="742950" indent="-285750" eaLnBrk="0" hangingPunct="0">
                  <a:defRPr kumimoji="1" sz="2000">
                    <a:solidFill>
                      <a:schemeClr val="tx1"/>
                    </a:solidFill>
                    <a:latin typeface="Arial" pitchFamily="34" charset="0"/>
                    <a:ea typeface="ＭＳ Ｐゴシック" pitchFamily="50" charset="-128"/>
                  </a:defRPr>
                </a:lvl2pPr>
                <a:lvl3pPr marL="1143000" indent="-228600" eaLnBrk="0" hangingPunct="0">
                  <a:defRPr kumimoji="1" sz="2000">
                    <a:solidFill>
                      <a:schemeClr val="tx1"/>
                    </a:solidFill>
                    <a:latin typeface="Arial" pitchFamily="34" charset="0"/>
                    <a:ea typeface="ＭＳ Ｐゴシック" pitchFamily="50" charset="-128"/>
                  </a:defRPr>
                </a:lvl3pPr>
                <a:lvl4pPr marL="1600200" indent="-228600" eaLnBrk="0" hangingPunct="0">
                  <a:defRPr kumimoji="1" sz="2000">
                    <a:solidFill>
                      <a:schemeClr val="tx1"/>
                    </a:solidFill>
                    <a:latin typeface="Arial" pitchFamily="34" charset="0"/>
                    <a:ea typeface="ＭＳ Ｐゴシック" pitchFamily="50" charset="-128"/>
                  </a:defRPr>
                </a:lvl4pPr>
                <a:lvl5pPr marL="2057400" indent="-228600" eaLnBrk="0" hangingPunct="0">
                  <a:defRPr kumimoji="1" sz="20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000">
                    <a:solidFill>
                      <a:schemeClr val="tx1"/>
                    </a:solidFill>
                    <a:latin typeface="Arial" pitchFamily="34" charset="0"/>
                    <a:ea typeface="ＭＳ Ｐゴシック" pitchFamily="50" charset="-128"/>
                  </a:defRPr>
                </a:lvl9pPr>
              </a:lstStyle>
              <a:p>
                <a:pPr eaLnBrk="1" hangingPunct="1"/>
                <a:endParaRPr lang="ja-JP" altLang="en-US"/>
              </a:p>
            </p:txBody>
          </p:sp>
        </p:grpSp>
      </p:grpSp>
      <p:sp>
        <p:nvSpPr>
          <p:cNvPr id="1027" name="Rectangle 60"/>
          <p:cNvSpPr>
            <a:spLocks noGrp="1" noChangeArrowheads="1"/>
          </p:cNvSpPr>
          <p:nvPr>
            <p:ph type="title"/>
          </p:nvPr>
        </p:nvSpPr>
        <p:spPr bwMode="auto">
          <a:xfrm>
            <a:off x="10493375" y="7200900"/>
            <a:ext cx="847725" cy="4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4328" tIns="32164" rIns="64328" bIns="32164" numCol="1" anchor="ctr" anchorCtr="0" compatLnSpc="1">
            <a:prstTxWarp prst="textNoShape">
              <a:avLst/>
            </a:prstTxWarp>
          </a:bodyPr>
          <a:lstStyle/>
          <a:p>
            <a:pPr lvl="0"/>
            <a:r>
              <a:rPr lang="ja-JP" altLang="en-US" smtClean="0"/>
              <a:t>マスタ タイトルの書式設定</a:t>
            </a:r>
          </a:p>
        </p:txBody>
      </p:sp>
      <p:sp>
        <p:nvSpPr>
          <p:cNvPr id="1161" name="Text Box 137"/>
          <p:cNvSpPr txBox="1">
            <a:spLocks noChangeArrowheads="1"/>
          </p:cNvSpPr>
          <p:nvPr userDrawn="1"/>
        </p:nvSpPr>
        <p:spPr bwMode="auto">
          <a:xfrm>
            <a:off x="1079500" y="1079500"/>
            <a:ext cx="190500" cy="190500"/>
          </a:xfrm>
          <a:prstGeom prst="rect">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defTabSz="1371600">
              <a:defRPr kumimoji="1">
                <a:solidFill>
                  <a:schemeClr val="tx1"/>
                </a:solidFill>
                <a:latin typeface="Arial" charset="0"/>
                <a:ea typeface="ＭＳ Ｐゴシック" pitchFamily="50" charset="-128"/>
              </a:defRPr>
            </a:lvl1pPr>
            <a:lvl2pPr defTabSz="1371600">
              <a:defRPr kumimoji="1">
                <a:solidFill>
                  <a:schemeClr val="tx1"/>
                </a:solidFill>
                <a:latin typeface="Arial" charset="0"/>
                <a:ea typeface="ＭＳ Ｐゴシック" pitchFamily="50" charset="-128"/>
              </a:defRPr>
            </a:lvl2pPr>
            <a:lvl3pPr defTabSz="1371600">
              <a:defRPr kumimoji="1">
                <a:solidFill>
                  <a:schemeClr val="tx1"/>
                </a:solidFill>
                <a:latin typeface="Arial" charset="0"/>
                <a:ea typeface="ＭＳ Ｐゴシック" pitchFamily="50" charset="-128"/>
              </a:defRPr>
            </a:lvl3pPr>
            <a:lvl4pPr defTabSz="1371600">
              <a:defRPr kumimoji="1">
                <a:solidFill>
                  <a:schemeClr val="tx1"/>
                </a:solidFill>
                <a:latin typeface="Arial" charset="0"/>
                <a:ea typeface="ＭＳ Ｐゴシック" pitchFamily="50" charset="-128"/>
              </a:defRPr>
            </a:lvl4pPr>
            <a:lvl5pPr defTabSz="1371600">
              <a:defRPr kumimoji="1">
                <a:solidFill>
                  <a:schemeClr val="tx1"/>
                </a:solidFill>
                <a:latin typeface="Arial" charset="0"/>
                <a:ea typeface="ＭＳ Ｐゴシック" pitchFamily="50" charset="-128"/>
              </a:defRPr>
            </a:lvl5pPr>
            <a:lvl6pPr defTabSz="1371600" fontAlgn="base">
              <a:spcBef>
                <a:spcPct val="0"/>
              </a:spcBef>
              <a:spcAft>
                <a:spcPct val="0"/>
              </a:spcAft>
              <a:defRPr kumimoji="1">
                <a:solidFill>
                  <a:schemeClr val="tx1"/>
                </a:solidFill>
                <a:latin typeface="Arial" charset="0"/>
                <a:ea typeface="ＭＳ Ｐゴシック" pitchFamily="50" charset="-128"/>
              </a:defRPr>
            </a:lvl6pPr>
            <a:lvl7pPr defTabSz="1371600" fontAlgn="base">
              <a:spcBef>
                <a:spcPct val="0"/>
              </a:spcBef>
              <a:spcAft>
                <a:spcPct val="0"/>
              </a:spcAft>
              <a:defRPr kumimoji="1">
                <a:solidFill>
                  <a:schemeClr val="tx1"/>
                </a:solidFill>
                <a:latin typeface="Arial" charset="0"/>
                <a:ea typeface="ＭＳ Ｐゴシック" pitchFamily="50" charset="-128"/>
              </a:defRPr>
            </a:lvl7pPr>
            <a:lvl8pPr defTabSz="1371600" fontAlgn="base">
              <a:spcBef>
                <a:spcPct val="0"/>
              </a:spcBef>
              <a:spcAft>
                <a:spcPct val="0"/>
              </a:spcAft>
              <a:defRPr kumimoji="1">
                <a:solidFill>
                  <a:schemeClr val="tx1"/>
                </a:solidFill>
                <a:latin typeface="Arial" charset="0"/>
                <a:ea typeface="ＭＳ Ｐゴシック" pitchFamily="50" charset="-128"/>
              </a:defRPr>
            </a:lvl8pPr>
            <a:lvl9pPr defTabSz="1371600" fontAlgn="base">
              <a:spcBef>
                <a:spcPct val="0"/>
              </a:spcBef>
              <a:spcAft>
                <a:spcPct val="0"/>
              </a:spcAft>
              <a:defRPr kumimoji="1">
                <a:solidFill>
                  <a:schemeClr val="tx1"/>
                </a:solidFill>
                <a:latin typeface="Arial" charset="0"/>
                <a:ea typeface="ＭＳ Ｐゴシック" pitchFamily="50" charset="-128"/>
              </a:defRPr>
            </a:lvl9pPr>
          </a:lstStyle>
          <a:p>
            <a:pPr algn="ctr">
              <a:spcBef>
                <a:spcPct val="50000"/>
              </a:spcBef>
              <a:defRPr/>
            </a:pPr>
            <a:r>
              <a:rPr lang="ja-JP" altLang="en-US" sz="1200" smtClean="0"/>
              <a:t>表</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1058863" rtl="0" eaLnBrk="0" fontAlgn="base" hangingPunct="0">
        <a:spcBef>
          <a:spcPct val="0"/>
        </a:spcBef>
        <a:spcAft>
          <a:spcPct val="0"/>
        </a:spcAft>
        <a:defRPr kumimoji="1" sz="300">
          <a:solidFill>
            <a:schemeClr val="tx2"/>
          </a:solidFill>
          <a:latin typeface="+mj-lt"/>
          <a:ea typeface="+mj-ea"/>
          <a:cs typeface="+mj-cs"/>
        </a:defRPr>
      </a:lvl1pPr>
      <a:lvl2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2pPr>
      <a:lvl3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3pPr>
      <a:lvl4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4pPr>
      <a:lvl5pPr algn="ctr" defTabSz="1058863" rtl="0" eaLnBrk="0" fontAlgn="base" hangingPunct="0">
        <a:spcBef>
          <a:spcPct val="0"/>
        </a:spcBef>
        <a:spcAft>
          <a:spcPct val="0"/>
        </a:spcAft>
        <a:defRPr kumimoji="1" sz="300">
          <a:solidFill>
            <a:schemeClr val="tx2"/>
          </a:solidFill>
          <a:latin typeface="Arial" charset="0"/>
          <a:ea typeface="ＭＳ Ｐゴシック" pitchFamily="50" charset="-128"/>
        </a:defRPr>
      </a:lvl5pPr>
      <a:lvl6pPr marL="457200" algn="ctr" defTabSz="1058863" rtl="0" fontAlgn="base">
        <a:spcBef>
          <a:spcPct val="0"/>
        </a:spcBef>
        <a:spcAft>
          <a:spcPct val="0"/>
        </a:spcAft>
        <a:defRPr kumimoji="1" sz="300">
          <a:solidFill>
            <a:schemeClr val="tx2"/>
          </a:solidFill>
          <a:latin typeface="Arial" charset="0"/>
          <a:ea typeface="ＭＳ Ｐゴシック" pitchFamily="50" charset="-128"/>
        </a:defRPr>
      </a:lvl6pPr>
      <a:lvl7pPr marL="914400" algn="ctr" defTabSz="1058863" rtl="0" fontAlgn="base">
        <a:spcBef>
          <a:spcPct val="0"/>
        </a:spcBef>
        <a:spcAft>
          <a:spcPct val="0"/>
        </a:spcAft>
        <a:defRPr kumimoji="1" sz="300">
          <a:solidFill>
            <a:schemeClr val="tx2"/>
          </a:solidFill>
          <a:latin typeface="Arial" charset="0"/>
          <a:ea typeface="ＭＳ Ｐゴシック" pitchFamily="50" charset="-128"/>
        </a:defRPr>
      </a:lvl7pPr>
      <a:lvl8pPr marL="1371600" algn="ctr" defTabSz="1058863" rtl="0" fontAlgn="base">
        <a:spcBef>
          <a:spcPct val="0"/>
        </a:spcBef>
        <a:spcAft>
          <a:spcPct val="0"/>
        </a:spcAft>
        <a:defRPr kumimoji="1" sz="300">
          <a:solidFill>
            <a:schemeClr val="tx2"/>
          </a:solidFill>
          <a:latin typeface="Arial" charset="0"/>
          <a:ea typeface="ＭＳ Ｐゴシック" pitchFamily="50" charset="-128"/>
        </a:defRPr>
      </a:lvl8pPr>
      <a:lvl9pPr marL="1828800" algn="ctr" defTabSz="1058863" rtl="0" fontAlgn="base">
        <a:spcBef>
          <a:spcPct val="0"/>
        </a:spcBef>
        <a:spcAft>
          <a:spcPct val="0"/>
        </a:spcAft>
        <a:defRPr kumimoji="1" sz="300">
          <a:solidFill>
            <a:schemeClr val="tx2"/>
          </a:solidFill>
          <a:latin typeface="Arial" charset="0"/>
          <a:ea typeface="ＭＳ Ｐゴシック" pitchFamily="50" charset="-128"/>
        </a:defRPr>
      </a:lvl9pPr>
    </p:titleStyle>
    <p:bodyStyle>
      <a:lvl1pPr algn="l" defTabSz="1058863" rtl="0" eaLnBrk="0" fontAlgn="base" hangingPunct="0">
        <a:spcBef>
          <a:spcPct val="20000"/>
        </a:spcBef>
        <a:spcAft>
          <a:spcPct val="0"/>
        </a:spcAft>
        <a:defRPr kumimoji="1" sz="3700">
          <a:solidFill>
            <a:schemeClr val="tx1"/>
          </a:solidFill>
          <a:latin typeface="+mn-lt"/>
          <a:ea typeface="+mn-ea"/>
          <a:cs typeface="+mn-cs"/>
        </a:defRPr>
      </a:lvl1pPr>
      <a:lvl2pPr marL="860425" indent="-331788" algn="l" defTabSz="1058863" rtl="0" eaLnBrk="0" fontAlgn="base" hangingPunct="0">
        <a:spcBef>
          <a:spcPct val="20000"/>
        </a:spcBef>
        <a:spcAft>
          <a:spcPct val="0"/>
        </a:spcAft>
        <a:buChar char="–"/>
        <a:defRPr kumimoji="1" sz="3200">
          <a:solidFill>
            <a:schemeClr val="tx1"/>
          </a:solidFill>
          <a:latin typeface="+mn-lt"/>
          <a:ea typeface="+mn-ea"/>
        </a:defRPr>
      </a:lvl2pPr>
      <a:lvl3pPr marL="1323975" indent="-265113" algn="l" defTabSz="1058863" rtl="0" eaLnBrk="0" fontAlgn="base" hangingPunct="0">
        <a:spcBef>
          <a:spcPct val="20000"/>
        </a:spcBef>
        <a:spcAft>
          <a:spcPct val="0"/>
        </a:spcAft>
        <a:buChar char="•"/>
        <a:defRPr kumimoji="1" sz="2800">
          <a:solidFill>
            <a:schemeClr val="tx1"/>
          </a:solidFill>
          <a:latin typeface="+mn-lt"/>
          <a:ea typeface="+mn-ea"/>
        </a:defRPr>
      </a:lvl3pPr>
      <a:lvl4pPr marL="1855788" indent="-266700" algn="l" defTabSz="1058863" rtl="0" eaLnBrk="0" fontAlgn="base" hangingPunct="0">
        <a:spcBef>
          <a:spcPct val="20000"/>
        </a:spcBef>
        <a:spcAft>
          <a:spcPct val="0"/>
        </a:spcAft>
        <a:buChar char="–"/>
        <a:defRPr kumimoji="1" sz="2300">
          <a:solidFill>
            <a:schemeClr val="tx1"/>
          </a:solidFill>
          <a:latin typeface="+mn-lt"/>
          <a:ea typeface="+mn-ea"/>
        </a:defRPr>
      </a:lvl4pPr>
      <a:lvl5pPr marL="2384425" indent="-265113" algn="l" defTabSz="1058863" rtl="0" eaLnBrk="0" fontAlgn="base" hangingPunct="0">
        <a:spcBef>
          <a:spcPct val="20000"/>
        </a:spcBef>
        <a:spcAft>
          <a:spcPct val="0"/>
        </a:spcAft>
        <a:buChar char="»"/>
        <a:defRPr kumimoji="1" sz="2300">
          <a:solidFill>
            <a:schemeClr val="tx1"/>
          </a:solidFill>
          <a:latin typeface="+mn-lt"/>
          <a:ea typeface="+mn-ea"/>
        </a:defRPr>
      </a:lvl5pPr>
      <a:lvl6pPr marL="2841625" indent="-265113" algn="l" defTabSz="1058863" rtl="0" fontAlgn="base">
        <a:spcBef>
          <a:spcPct val="20000"/>
        </a:spcBef>
        <a:spcAft>
          <a:spcPct val="0"/>
        </a:spcAft>
        <a:buChar char="»"/>
        <a:defRPr kumimoji="1" sz="2300">
          <a:solidFill>
            <a:schemeClr val="tx1"/>
          </a:solidFill>
          <a:latin typeface="+mn-lt"/>
          <a:ea typeface="+mn-ea"/>
        </a:defRPr>
      </a:lvl6pPr>
      <a:lvl7pPr marL="3298825" indent="-265113" algn="l" defTabSz="1058863" rtl="0" fontAlgn="base">
        <a:spcBef>
          <a:spcPct val="20000"/>
        </a:spcBef>
        <a:spcAft>
          <a:spcPct val="0"/>
        </a:spcAft>
        <a:buChar char="»"/>
        <a:defRPr kumimoji="1" sz="2300">
          <a:solidFill>
            <a:schemeClr val="tx1"/>
          </a:solidFill>
          <a:latin typeface="+mn-lt"/>
          <a:ea typeface="+mn-ea"/>
        </a:defRPr>
      </a:lvl7pPr>
      <a:lvl8pPr marL="3756025" indent="-265113" algn="l" defTabSz="1058863" rtl="0" fontAlgn="base">
        <a:spcBef>
          <a:spcPct val="20000"/>
        </a:spcBef>
        <a:spcAft>
          <a:spcPct val="0"/>
        </a:spcAft>
        <a:buChar char="»"/>
        <a:defRPr kumimoji="1" sz="2300">
          <a:solidFill>
            <a:schemeClr val="tx1"/>
          </a:solidFill>
          <a:latin typeface="+mn-lt"/>
          <a:ea typeface="+mn-ea"/>
        </a:defRPr>
      </a:lvl8pPr>
      <a:lvl9pPr marL="4213225" indent="-265113" algn="l" defTabSz="1058863" rtl="0" fontAlgn="base">
        <a:spcBef>
          <a:spcPct val="20000"/>
        </a:spcBef>
        <a:spcAft>
          <a:spcPct val="0"/>
        </a:spcAft>
        <a:buChar char="»"/>
        <a:defRPr kumimoji="1" sz="23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58863"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81</TotalTime>
  <Words>0</Words>
  <Application>Microsoft Office PowerPoint</Application>
  <PresentationFormat>ユーザー設定</PresentationFormat>
  <Paragraphs>0</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標準デザイン</vt:lpstr>
      <vt:lpstr>PowerPoint プレゼンテーション</vt:lpstr>
    </vt:vector>
  </TitlesOfParts>
  <Company>ugo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suprint</dc:creator>
  <cp:lastModifiedBy>ugo-99</cp:lastModifiedBy>
  <cp:revision>23</cp:revision>
  <dcterms:created xsi:type="dcterms:W3CDTF">2008-06-03T11:31:49Z</dcterms:created>
  <dcterms:modified xsi:type="dcterms:W3CDTF">2015-08-26T10:29:25Z</dcterms:modified>
</cp:coreProperties>
</file>