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9" r:id="rId2"/>
  </p:sldIdLst>
  <p:sldSz cx="10261600" cy="6121400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85" autoAdjust="0"/>
    <p:restoredTop sz="94660"/>
  </p:normalViewPr>
  <p:slideViewPr>
    <p:cSldViewPr>
      <p:cViewPr>
        <p:scale>
          <a:sx n="100" d="100"/>
          <a:sy n="100" d="100"/>
        </p:scale>
        <p:origin x="-1776" y="-600"/>
      </p:cViewPr>
      <p:guideLst>
        <p:guide orient="horz" pos="908"/>
        <p:guide orient="horz" pos="2946"/>
        <p:guide pos="910"/>
        <p:guide pos="555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www.suprint.jp/studio/service/" TargetMode="External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3.emf"/><Relationship Id="rId4" Type="http://schemas.openxmlformats.org/officeDocument/2006/relationships/image" Target="../media/image2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グループ化 18"/>
          <p:cNvGrpSpPr/>
          <p:nvPr userDrawn="1"/>
        </p:nvGrpSpPr>
        <p:grpSpPr>
          <a:xfrm>
            <a:off x="53975" y="53975"/>
            <a:ext cx="8764588" cy="4625975"/>
            <a:chOff x="53975" y="53975"/>
            <a:chExt cx="8764588" cy="4625975"/>
          </a:xfrm>
        </p:grpSpPr>
        <p:pic>
          <p:nvPicPr>
            <p:cNvPr id="2" name="図 1">
              <a:hlinkClick r:id="rId2"/>
            </p:cNvPr>
            <p:cNvPicPr/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92000" y="72000"/>
              <a:ext cx="2561590" cy="899160"/>
            </a:xfrm>
            <a:prstGeom prst="rect">
              <a:avLst/>
            </a:prstGeom>
            <a:noFill/>
            <a:ln>
              <a:noFill/>
            </a:ln>
          </p:spPr>
        </p:pic>
        <p:grpSp>
          <p:nvGrpSpPr>
            <p:cNvPr id="3" name="Group 203"/>
            <p:cNvGrpSpPr>
              <a:grpSpLocks/>
            </p:cNvGrpSpPr>
            <p:nvPr userDrawn="1"/>
          </p:nvGrpSpPr>
          <p:grpSpPr bwMode="auto">
            <a:xfrm>
              <a:off x="53975" y="53975"/>
              <a:ext cx="8764588" cy="4625975"/>
              <a:chOff x="34" y="34"/>
              <a:chExt cx="5521" cy="2914"/>
            </a:xfrm>
          </p:grpSpPr>
          <p:grpSp>
            <p:nvGrpSpPr>
              <p:cNvPr id="4" name="Group 195"/>
              <p:cNvGrpSpPr>
                <a:grpSpLocks/>
              </p:cNvGrpSpPr>
              <p:nvPr userDrawn="1"/>
            </p:nvGrpSpPr>
            <p:grpSpPr bwMode="auto">
              <a:xfrm>
                <a:off x="34" y="34"/>
                <a:ext cx="3785" cy="567"/>
                <a:chOff x="34" y="34"/>
                <a:chExt cx="3785" cy="567"/>
              </a:xfrm>
            </p:grpSpPr>
            <p:sp>
              <p:nvSpPr>
                <p:cNvPr id="16" name="Rectangle 65"/>
                <p:cNvSpPr>
                  <a:spLocks noChangeArrowheads="1"/>
                </p:cNvSpPr>
                <p:nvPr userDrawn="1"/>
              </p:nvSpPr>
              <p:spPr bwMode="auto">
                <a:xfrm>
                  <a:off x="34" y="34"/>
                  <a:ext cx="839" cy="567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lIns="36000" tIns="36000" rIns="36000" bIns="36000">
                  <a:normAutofit/>
                </a:bodyPr>
                <a:lstStyle>
                  <a:lvl1pPr defTabSz="180340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defTabSz="180340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defTabSz="180340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defTabSz="180340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defTabSz="180340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defTabSz="1803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defTabSz="1803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defTabSz="1803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defTabSz="1803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>
                    <a:defRPr/>
                  </a:pPr>
                  <a:r>
                    <a:rPr lang="zh-TW" altLang="en-US" sz="1600" b="1" smtClean="0"/>
                    <a:t>長</a:t>
                  </a:r>
                  <a:r>
                    <a:rPr lang="en-US" altLang="zh-TW" sz="1600" b="1" smtClean="0"/>
                    <a:t>4</a:t>
                  </a:r>
                  <a:r>
                    <a:rPr lang="zh-TW" altLang="en-US" sz="1600" b="1" smtClean="0"/>
                    <a:t>封筒　</a:t>
                  </a:r>
                  <a:r>
                    <a:rPr lang="ja-JP" altLang="en-US" sz="1600" b="1" smtClean="0"/>
                    <a:t>横</a:t>
                  </a:r>
                  <a:endParaRPr lang="ja-JP" altLang="en-US" sz="1600" smtClean="0"/>
                </a:p>
                <a:p>
                  <a:pPr>
                    <a:defRPr/>
                  </a:pPr>
                  <a:r>
                    <a:rPr lang="en-US" altLang="ja-JP" sz="1200" smtClean="0"/>
                    <a:t>90×205mm</a:t>
                  </a:r>
                </a:p>
                <a:p>
                  <a:pPr>
                    <a:defRPr/>
                  </a:pPr>
                  <a:endParaRPr lang="en-US" altLang="ja-JP" sz="1200" smtClean="0"/>
                </a:p>
              </p:txBody>
            </p:sp>
            <p:pic>
              <p:nvPicPr>
                <p:cNvPr id="17" name="Picture 153" descr="新Suprintロゴ"/>
                <p:cNvPicPr>
                  <a:picLocks noChangeAspect="1" noChangeArrowheads="1"/>
                </p:cNvPicPr>
                <p:nvPr userDrawn="1"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5" y="351"/>
                  <a:ext cx="342" cy="216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18" name="Text Box 67"/>
                <p:cNvSpPr txBox="1">
                  <a:spLocks noChangeArrowheads="1"/>
                </p:cNvSpPr>
                <p:nvPr userDrawn="1"/>
              </p:nvSpPr>
              <p:spPr bwMode="auto">
                <a:xfrm>
                  <a:off x="872" y="34"/>
                  <a:ext cx="2947" cy="567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lIns="36000" tIns="36000" rIns="36000" bIns="36000" anchor="ctr"/>
                <a:lstStyle>
                  <a:lvl1pPr marL="114300" indent="-114300"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defTabSz="696913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defTabSz="696913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defTabSz="696913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defTabSz="696913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marL="108000" lvl="0" indent="-108000" algn="just">
                    <a:spcAft>
                      <a:spcPts val="0"/>
                    </a:spcAft>
                    <a:buClr>
                      <a:srgbClr val="000000"/>
                    </a:buClr>
                    <a:buFont typeface="ＭＳ Ｐゴシック" panose="020B0600070205080204" pitchFamily="50" charset="-128"/>
                    <a:buChar char="※"/>
                  </a:pPr>
                  <a:r>
                    <a:rPr lang="ja-JP" altLang="ja-JP" sz="700" b="1" kern="100" dirty="0" smtClean="0">
                      <a:solidFill>
                        <a:srgbClr val="FF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封筒の周囲</a:t>
                  </a:r>
                  <a:r>
                    <a:rPr lang="en-US" altLang="ja-JP" sz="700" b="1" kern="100" dirty="0" smtClean="0">
                      <a:solidFill>
                        <a:srgbClr val="FF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10mm</a:t>
                  </a:r>
                  <a:r>
                    <a:rPr lang="ja-JP" altLang="ja-JP" sz="700" kern="100" dirty="0" smtClean="0">
                      <a:solidFill>
                        <a:srgbClr val="00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と</a:t>
                  </a:r>
                  <a:r>
                    <a:rPr lang="ja-JP" altLang="ja-JP" sz="700" kern="100" dirty="0" smtClean="0">
                      <a:solidFill>
                        <a:srgbClr val="FF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ベロ（フタ）部分</a:t>
                  </a:r>
                  <a:r>
                    <a:rPr lang="ja-JP" altLang="ja-JP" sz="700" kern="100" dirty="0" smtClean="0">
                      <a:solidFill>
                        <a:srgbClr val="00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には印刷できません。</a:t>
                  </a:r>
                  <a:r>
                    <a:rPr lang="ja-JP" altLang="ja-JP" sz="700" kern="100" dirty="0" smtClean="0">
                      <a:solidFill>
                        <a:srgbClr val="FF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水色の線の内側に作成</a:t>
                  </a:r>
                  <a:r>
                    <a:rPr lang="ja-JP" altLang="ja-JP" sz="700" kern="100" dirty="0" smtClean="0">
                      <a:solidFill>
                        <a:srgbClr val="00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してください。</a:t>
                  </a:r>
                  <a:endParaRPr lang="ja-JP" altLang="ja-JP" sz="4400" kern="100" dirty="0" smtClean="0">
                    <a:effectLst/>
                    <a:latin typeface="Century"/>
                    <a:ea typeface="ＭＳ 明朝"/>
                    <a:cs typeface="Times New Roman"/>
                  </a:endParaRPr>
                </a:p>
                <a:p>
                  <a:pPr marL="108000" lvl="0" indent="-108000" algn="just">
                    <a:spcAft>
                      <a:spcPts val="0"/>
                    </a:spcAft>
                    <a:buClr>
                      <a:srgbClr val="000000"/>
                    </a:buClr>
                    <a:buFont typeface="ＭＳ Ｐゴシック" panose="020B0600070205080204" pitchFamily="50" charset="-128"/>
                    <a:buChar char="※"/>
                  </a:pPr>
                  <a:r>
                    <a:rPr lang="ja-JP" altLang="ja-JP" sz="700" b="1" kern="100" dirty="0" smtClean="0">
                      <a:solidFill>
                        <a:srgbClr val="00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貼り合わせ部分（下図の灰色の点線）</a:t>
                  </a:r>
                  <a:r>
                    <a:rPr lang="ja-JP" altLang="ja-JP" sz="700" kern="100" dirty="0" smtClean="0">
                      <a:solidFill>
                        <a:srgbClr val="00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にかかるベタや、広い面積で色をつけた場合など、かすれる可能性があります。</a:t>
                  </a:r>
                  <a:endParaRPr lang="ja-JP" altLang="ja-JP" sz="4400" kern="100" dirty="0" smtClean="0">
                    <a:effectLst/>
                    <a:latin typeface="Century"/>
                    <a:ea typeface="ＭＳ 明朝"/>
                    <a:cs typeface="Times New Roman"/>
                  </a:endParaRPr>
                </a:p>
                <a:p>
                  <a:pPr marL="108000" lvl="0" indent="-108000" algn="just">
                    <a:spcAft>
                      <a:spcPts val="0"/>
                    </a:spcAft>
                    <a:buClr>
                      <a:srgbClr val="000000"/>
                    </a:buClr>
                    <a:buFont typeface="ＭＳ Ｐゴシック" panose="020B0600070205080204" pitchFamily="50" charset="-128"/>
                    <a:buChar char="※"/>
                  </a:pPr>
                  <a:r>
                    <a:rPr lang="ja-JP" altLang="ja-JP" sz="700" kern="100" dirty="0" smtClean="0">
                      <a:solidFill>
                        <a:srgbClr val="00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データは黒</a:t>
                  </a:r>
                  <a:r>
                    <a:rPr lang="en-US" altLang="ja-JP" sz="700" kern="100" dirty="0" smtClean="0">
                      <a:solidFill>
                        <a:srgbClr val="00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1</a:t>
                  </a:r>
                  <a:r>
                    <a:rPr lang="ja-JP" altLang="ja-JP" sz="700" kern="100" dirty="0" smtClean="0">
                      <a:solidFill>
                        <a:srgbClr val="00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色の濃淡で作成してください。色の掛け合わせは使用できません。</a:t>
                  </a:r>
                  <a:endParaRPr lang="ja-JP" altLang="ja-JP" sz="4400" kern="100" dirty="0" smtClean="0">
                    <a:effectLst/>
                    <a:latin typeface="Century"/>
                    <a:ea typeface="ＭＳ 明朝"/>
                    <a:cs typeface="Times New Roman"/>
                  </a:endParaRPr>
                </a:p>
                <a:p>
                  <a:pPr marL="108000" lvl="0" indent="-108000" algn="just">
                    <a:spcAft>
                      <a:spcPts val="0"/>
                    </a:spcAft>
                    <a:buClr>
                      <a:srgbClr val="000000"/>
                    </a:buClr>
                    <a:buFont typeface="ＭＳ Ｐゴシック" panose="020B0600070205080204" pitchFamily="50" charset="-128"/>
                    <a:buChar char="※"/>
                  </a:pPr>
                  <a:r>
                    <a:rPr lang="ja-JP" altLang="ja-JP" sz="700" b="1" kern="100" dirty="0" smtClean="0">
                      <a:solidFill>
                        <a:srgbClr val="FF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透過性</a:t>
                  </a:r>
                  <a:r>
                    <a:rPr lang="ja-JP" altLang="ja-JP" sz="700" kern="100" dirty="0" smtClean="0">
                      <a:solidFill>
                        <a:srgbClr val="00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や</a:t>
                  </a:r>
                  <a:r>
                    <a:rPr lang="ja-JP" altLang="ja-JP" sz="700" b="1" kern="100" dirty="0" smtClean="0">
                      <a:solidFill>
                        <a:srgbClr val="FF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半透明</a:t>
                  </a:r>
                  <a:r>
                    <a:rPr lang="ja-JP" altLang="ja-JP" sz="700" kern="100" dirty="0" smtClean="0">
                      <a:solidFill>
                        <a:srgbClr val="00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、</a:t>
                  </a:r>
                  <a:r>
                    <a:rPr lang="ja-JP" altLang="ja-JP" sz="700" b="1" kern="100" dirty="0" smtClean="0">
                      <a:solidFill>
                        <a:srgbClr val="FF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パターン</a:t>
                  </a:r>
                  <a:r>
                    <a:rPr lang="ja-JP" altLang="ja-JP" sz="700" kern="100" dirty="0" smtClean="0">
                      <a:solidFill>
                        <a:srgbClr val="00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など</a:t>
                  </a:r>
                  <a:r>
                    <a:rPr lang="ja-JP" altLang="ja-JP" sz="700" kern="100" dirty="0" smtClean="0">
                      <a:solidFill>
                        <a:srgbClr val="FF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正常に変換ができない</a:t>
                  </a:r>
                  <a:r>
                    <a:rPr lang="ja-JP" altLang="ja-JP" sz="700" kern="100" dirty="0" smtClean="0">
                      <a:solidFill>
                        <a:srgbClr val="00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場合があります。</a:t>
                  </a:r>
                  <a:endParaRPr lang="ja-JP" altLang="ja-JP" sz="4400" kern="100" dirty="0" smtClean="0">
                    <a:effectLst/>
                    <a:latin typeface="Century"/>
                    <a:ea typeface="ＭＳ 明朝"/>
                    <a:cs typeface="Times New Roman"/>
                  </a:endParaRPr>
                </a:p>
                <a:p>
                  <a:pPr marL="108000" lvl="0" indent="-108000" algn="just">
                    <a:spcAft>
                      <a:spcPts val="0"/>
                    </a:spcAft>
                    <a:buClr>
                      <a:srgbClr val="000000"/>
                    </a:buClr>
                    <a:buFont typeface="ＭＳ Ｐゴシック" panose="020B0600070205080204" pitchFamily="50" charset="-128"/>
                    <a:buChar char="※"/>
                  </a:pPr>
                  <a:r>
                    <a:rPr lang="ja-JP" altLang="ja-JP" sz="700" kern="100" dirty="0" smtClean="0">
                      <a:solidFill>
                        <a:srgbClr val="00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用紙サイズの変更や、トンボの移動、変形などなさらないようお願いします。　</a:t>
                  </a:r>
                  <a:endParaRPr lang="ja-JP" altLang="ja-JP" sz="4400" kern="100" dirty="0" smtClean="0">
                    <a:effectLst/>
                    <a:latin typeface="Century"/>
                    <a:ea typeface="ＭＳ 明朝"/>
                    <a:cs typeface="Times New Roman"/>
                  </a:endParaRPr>
                </a:p>
                <a:p>
                  <a:pPr marL="108000" lvl="0" indent="-108000" algn="just">
                    <a:spcAft>
                      <a:spcPts val="0"/>
                    </a:spcAft>
                    <a:buClr>
                      <a:srgbClr val="000000"/>
                    </a:buClr>
                    <a:buFont typeface="ＭＳ Ｐゴシック" panose="020B0600070205080204" pitchFamily="50" charset="-128"/>
                    <a:buChar char="※"/>
                  </a:pPr>
                  <a:r>
                    <a:rPr lang="ja-JP" altLang="ja-JP" sz="700" kern="100" dirty="0" smtClean="0">
                      <a:solidFill>
                        <a:srgbClr val="00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説明用の枠などは削除してください。（削除の仕方は同封の</a:t>
                  </a:r>
                  <a:r>
                    <a:rPr lang="en-US" altLang="ja-JP" sz="700" kern="100" dirty="0" smtClean="0">
                      <a:solidFill>
                        <a:srgbClr val="00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PDF</a:t>
                  </a:r>
                  <a:r>
                    <a:rPr lang="ja-JP" altLang="ja-JP" sz="700" kern="100" dirty="0" smtClean="0">
                      <a:solidFill>
                        <a:srgbClr val="00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でご確認いただけます。）</a:t>
                  </a:r>
                  <a:endParaRPr lang="en-US" altLang="ja-JP" sz="700" kern="100" dirty="0" smtClean="0">
                    <a:solidFill>
                      <a:srgbClr val="000000"/>
                    </a:solidFill>
                    <a:effectLst/>
                    <a:latin typeface="Century"/>
                    <a:ea typeface="ＭＳ Ｐゴシック"/>
                    <a:cs typeface="Times New Roman"/>
                  </a:endParaRPr>
                </a:p>
                <a:p>
                  <a:pPr marL="108000" lvl="0" indent="-108000" algn="just">
                    <a:spcAft>
                      <a:spcPts val="0"/>
                    </a:spcAft>
                    <a:buClr>
                      <a:srgbClr val="000000"/>
                    </a:buClr>
                    <a:buFont typeface="ＭＳ Ｐゴシック" panose="020B0600070205080204" pitchFamily="50" charset="-128"/>
                    <a:buChar char="※"/>
                  </a:pPr>
                  <a:r>
                    <a:rPr lang="en-US" altLang="ja-JP" sz="700" dirty="0" smtClean="0">
                      <a:solidFill>
                        <a:srgbClr val="000000"/>
                      </a:solidFill>
                      <a:effectLst/>
                      <a:latin typeface="ＭＳ Ｐゴシック"/>
                      <a:cs typeface="Times New Roman"/>
                    </a:rPr>
                    <a:t>PDF</a:t>
                  </a:r>
                  <a:r>
                    <a:rPr lang="ja-JP" altLang="ja-JP" sz="700" dirty="0" smtClean="0">
                      <a:solidFill>
                        <a:srgbClr val="000000"/>
                      </a:solidFill>
                      <a:effectLst/>
                      <a:ea typeface="ＭＳ Ｐゴシック"/>
                      <a:cs typeface="Times New Roman"/>
                    </a:rPr>
                    <a:t>を作成する際は、テンプレートと同じサイズで</a:t>
                  </a:r>
                  <a:r>
                    <a:rPr lang="en-US" altLang="ja-JP" sz="700" dirty="0" smtClean="0">
                      <a:solidFill>
                        <a:srgbClr val="000000"/>
                      </a:solidFill>
                      <a:effectLst/>
                      <a:ea typeface="ＭＳ Ｐゴシック"/>
                      <a:cs typeface="Times New Roman"/>
                    </a:rPr>
                    <a:t>PDF</a:t>
                  </a:r>
                  <a:r>
                    <a:rPr lang="ja-JP" altLang="ja-JP" sz="700" dirty="0" smtClean="0">
                      <a:solidFill>
                        <a:srgbClr val="000000"/>
                      </a:solidFill>
                      <a:effectLst/>
                      <a:ea typeface="ＭＳ Ｐゴシック"/>
                      <a:cs typeface="Times New Roman"/>
                    </a:rPr>
                    <a:t>が作成されている事をご確認ください。</a:t>
                  </a:r>
                  <a:endParaRPr lang="ja-JP" altLang="en-US" sz="700" dirty="0" smtClean="0">
                    <a:solidFill>
                      <a:srgbClr val="000000"/>
                    </a:solidFill>
                    <a:ea typeface="ＭＳ Ｐ明朝" pitchFamily="18" charset="-128"/>
                    <a:cs typeface="Times New Roman" pitchFamily="18" charset="0"/>
                  </a:endParaRPr>
                </a:p>
              </p:txBody>
            </p:sp>
          </p:grpSp>
          <p:grpSp>
            <p:nvGrpSpPr>
              <p:cNvPr id="5" name="Group 201"/>
              <p:cNvGrpSpPr>
                <a:grpSpLocks/>
              </p:cNvGrpSpPr>
              <p:nvPr userDrawn="1"/>
            </p:nvGrpSpPr>
            <p:grpSpPr bwMode="auto">
              <a:xfrm>
                <a:off x="39" y="828"/>
                <a:ext cx="5516" cy="2120"/>
                <a:chOff x="39" y="828"/>
                <a:chExt cx="5516" cy="2120"/>
              </a:xfrm>
            </p:grpSpPr>
            <p:sp>
              <p:nvSpPr>
                <p:cNvPr id="12" name="Rectangle 187"/>
                <p:cNvSpPr>
                  <a:spLocks noChangeArrowheads="1"/>
                </p:cNvSpPr>
                <p:nvPr userDrawn="1"/>
              </p:nvSpPr>
              <p:spPr bwMode="auto">
                <a:xfrm rot="-5400000">
                  <a:off x="2210" y="-396"/>
                  <a:ext cx="2041" cy="4648"/>
                </a:xfrm>
                <a:prstGeom prst="rect">
                  <a:avLst/>
                </a:prstGeom>
                <a:noFill/>
                <a:ln w="3175">
                  <a:solidFill>
                    <a:srgbClr val="0000FF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74295" tIns="8890" rIns="74295" bIns="8890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grpSp>
              <p:nvGrpSpPr>
                <p:cNvPr id="13" name="Group 199"/>
                <p:cNvGrpSpPr>
                  <a:grpSpLocks/>
                </p:cNvGrpSpPr>
                <p:nvPr userDrawn="1"/>
              </p:nvGrpSpPr>
              <p:grpSpPr bwMode="auto">
                <a:xfrm>
                  <a:off x="39" y="828"/>
                  <a:ext cx="862" cy="343"/>
                  <a:chOff x="39" y="828"/>
                  <a:chExt cx="862" cy="343"/>
                </a:xfrm>
              </p:grpSpPr>
              <p:sp>
                <p:nvSpPr>
                  <p:cNvPr id="14" name="Line 75"/>
                  <p:cNvSpPr>
                    <a:spLocks noChangeShapeType="1"/>
                  </p:cNvSpPr>
                  <p:nvPr userDrawn="1"/>
                </p:nvSpPr>
                <p:spPr bwMode="auto">
                  <a:xfrm>
                    <a:off x="549" y="1000"/>
                    <a:ext cx="352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00FF"/>
                    </a:solidFill>
                    <a:round/>
                    <a:headEnd/>
                    <a:tailEnd type="triangl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5" name="Text Box 76"/>
                  <p:cNvSpPr txBox="1">
                    <a:spLocks noChangeArrowheads="1"/>
                  </p:cNvSpPr>
                  <p:nvPr userDrawn="1"/>
                </p:nvSpPr>
                <p:spPr bwMode="auto">
                  <a:xfrm>
                    <a:off x="39" y="828"/>
                    <a:ext cx="590" cy="343"/>
                  </a:xfrm>
                  <a:prstGeom prst="rect">
                    <a:avLst/>
                  </a:prstGeom>
                  <a:solidFill>
                    <a:srgbClr val="FFFFFF"/>
                  </a:solidFill>
                  <a:ln w="9525">
                    <a:solidFill>
                      <a:srgbClr val="0000FF"/>
                    </a:solidFill>
                    <a:miter lim="800000"/>
                    <a:headEnd/>
                    <a:tailEnd/>
                  </a:ln>
                </p:spPr>
                <p:txBody>
                  <a:bodyPr lIns="18000" tIns="18000" rIns="18000" bIns="18000"/>
                  <a:lstStyle>
                    <a:lvl1pPr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1pPr>
                    <a:lvl2pPr marL="742950" indent="-28575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2pPr>
                    <a:lvl3pPr marL="11430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3pPr>
                    <a:lvl4pPr marL="16002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4pPr>
                    <a:lvl5pPr marL="20574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5pPr>
                    <a:lvl6pPr marL="25146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6pPr>
                    <a:lvl7pPr marL="29718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7pPr>
                    <a:lvl8pPr marL="34290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8pPr>
                    <a:lvl9pPr marL="38862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9pPr>
                  </a:lstStyle>
                  <a:p>
                    <a:pPr algn="just">
                      <a:defRPr/>
                    </a:pPr>
                    <a:r>
                      <a:rPr lang="ja-JP" altLang="en-US" sz="1000" dirty="0" smtClean="0">
                        <a:latin typeface="Century" pitchFamily="18" charset="0"/>
                        <a:ea typeface="ＭＳ 明朝" pitchFamily="17" charset="-128"/>
                      </a:rPr>
                      <a:t>この</a:t>
                    </a:r>
                    <a:r>
                      <a:rPr lang="ja-JP" altLang="en-US" sz="1000" b="1" dirty="0" smtClean="0">
                        <a:solidFill>
                          <a:srgbClr val="FF0000"/>
                        </a:solidFill>
                        <a:latin typeface="Century" pitchFamily="18" charset="0"/>
                        <a:ea typeface="ＭＳ 明朝" pitchFamily="17" charset="-128"/>
                      </a:rPr>
                      <a:t>青</a:t>
                    </a:r>
                    <a:r>
                      <a:rPr lang="ja-JP" altLang="en-US" sz="1000" dirty="0" smtClean="0">
                        <a:latin typeface="Century" pitchFamily="18" charset="0"/>
                        <a:ea typeface="ＭＳ 明朝" pitchFamily="17" charset="-128"/>
                      </a:rPr>
                      <a:t>い線が</a:t>
                    </a:r>
                    <a:endParaRPr lang="en-US" altLang="ja-JP" sz="1000" dirty="0" smtClean="0">
                      <a:latin typeface="Century" pitchFamily="18" charset="0"/>
                      <a:ea typeface="ＭＳ 明朝" pitchFamily="17" charset="-128"/>
                    </a:endParaRPr>
                  </a:p>
                  <a:p>
                    <a:pPr algn="just">
                      <a:defRPr/>
                    </a:pPr>
                    <a:r>
                      <a:rPr lang="ja-JP" altLang="en-US" sz="1000" dirty="0" smtClean="0">
                        <a:latin typeface="Century" pitchFamily="18" charset="0"/>
                        <a:ea typeface="ＭＳ 明朝" pitchFamily="17" charset="-128"/>
                      </a:rPr>
                      <a:t>仕上がり位置です。</a:t>
                    </a:r>
                  </a:p>
                </p:txBody>
              </p:sp>
            </p:grpSp>
          </p:grpSp>
          <p:pic>
            <p:nvPicPr>
              <p:cNvPr id="6" name="Picture 202"/>
              <p:cNvPicPr>
                <a:picLocks noChangeAspect="1" noChangeArrowheads="1"/>
              </p:cNvPicPr>
              <p:nvPr userDrawn="1"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906" y="906"/>
                <a:ext cx="4586" cy="204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grpSp>
            <p:nvGrpSpPr>
              <p:cNvPr id="7" name="Group 200"/>
              <p:cNvGrpSpPr>
                <a:grpSpLocks/>
              </p:cNvGrpSpPr>
              <p:nvPr userDrawn="1"/>
            </p:nvGrpSpPr>
            <p:grpSpPr bwMode="auto">
              <a:xfrm>
                <a:off x="39" y="1133"/>
                <a:ext cx="5015" cy="1587"/>
                <a:chOff x="39" y="1133"/>
                <a:chExt cx="5015" cy="1587"/>
              </a:xfrm>
            </p:grpSpPr>
            <p:sp>
              <p:nvSpPr>
                <p:cNvPr id="8" name="Rectangle 188"/>
                <p:cNvSpPr>
                  <a:spLocks noChangeArrowheads="1"/>
                </p:cNvSpPr>
                <p:nvPr userDrawn="1"/>
              </p:nvSpPr>
              <p:spPr bwMode="auto">
                <a:xfrm rot="-5400000">
                  <a:off x="2503" y="170"/>
                  <a:ext cx="1587" cy="3514"/>
                </a:xfrm>
                <a:prstGeom prst="rect">
                  <a:avLst/>
                </a:prstGeom>
                <a:noFill/>
                <a:ln w="9525">
                  <a:solidFill>
                    <a:srgbClr val="00FFFF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grpSp>
              <p:nvGrpSpPr>
                <p:cNvPr id="9" name="Group 198"/>
                <p:cNvGrpSpPr>
                  <a:grpSpLocks/>
                </p:cNvGrpSpPr>
                <p:nvPr userDrawn="1"/>
              </p:nvGrpSpPr>
              <p:grpSpPr bwMode="auto">
                <a:xfrm>
                  <a:off x="39" y="1252"/>
                  <a:ext cx="1498" cy="431"/>
                  <a:chOff x="39" y="1252"/>
                  <a:chExt cx="1498" cy="431"/>
                </a:xfrm>
              </p:grpSpPr>
              <p:sp>
                <p:nvSpPr>
                  <p:cNvPr id="10" name="Line 75"/>
                  <p:cNvSpPr>
                    <a:spLocks noChangeShapeType="1"/>
                  </p:cNvSpPr>
                  <p:nvPr userDrawn="1"/>
                </p:nvSpPr>
                <p:spPr bwMode="auto">
                  <a:xfrm>
                    <a:off x="578" y="1476"/>
                    <a:ext cx="959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FFFF"/>
                    </a:solidFill>
                    <a:round/>
                    <a:headEnd/>
                    <a:tailEnd type="triangl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1" name="Text Box 70"/>
                  <p:cNvSpPr txBox="1">
                    <a:spLocks noChangeArrowheads="1"/>
                  </p:cNvSpPr>
                  <p:nvPr userDrawn="1"/>
                </p:nvSpPr>
                <p:spPr bwMode="auto">
                  <a:xfrm>
                    <a:off x="39" y="1252"/>
                    <a:ext cx="590" cy="431"/>
                  </a:xfrm>
                  <a:prstGeom prst="rect">
                    <a:avLst/>
                  </a:prstGeom>
                  <a:solidFill>
                    <a:srgbClr val="FFFFFF"/>
                  </a:solidFill>
                  <a:ln w="9525">
                    <a:solidFill>
                      <a:srgbClr val="00FFFF"/>
                    </a:solidFill>
                    <a:miter lim="800000"/>
                    <a:headEnd/>
                    <a:tailEnd/>
                  </a:ln>
                </p:spPr>
                <p:txBody>
                  <a:bodyPr lIns="18000" tIns="18000" rIns="18000" bIns="18000"/>
                  <a:lstStyle>
                    <a:lvl1pPr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1pPr>
                    <a:lvl2pPr marL="742950" indent="-28575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2pPr>
                    <a:lvl3pPr marL="11430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3pPr>
                    <a:lvl4pPr marL="16002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4pPr>
                    <a:lvl5pPr marL="20574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5pPr>
                    <a:lvl6pPr marL="25146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6pPr>
                    <a:lvl7pPr marL="29718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7pPr>
                    <a:lvl8pPr marL="34290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8pPr>
                    <a:lvl9pPr marL="38862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9pPr>
                  </a:lstStyle>
                  <a:p>
                    <a:pPr algn="just">
                      <a:defRPr/>
                    </a:pPr>
                    <a:r>
                      <a:rPr lang="ja-JP" altLang="en-US" sz="1000" dirty="0" smtClean="0">
                        <a:latin typeface="Century" pitchFamily="18" charset="0"/>
                        <a:ea typeface="ＭＳ 明朝" pitchFamily="17" charset="-128"/>
                      </a:rPr>
                      <a:t>この</a:t>
                    </a:r>
                    <a:r>
                      <a:rPr lang="ja-JP" altLang="en-US" sz="1000" b="1" dirty="0" smtClean="0">
                        <a:solidFill>
                          <a:srgbClr val="FF0000"/>
                        </a:solidFill>
                        <a:latin typeface="Century" pitchFamily="18" charset="0"/>
                        <a:ea typeface="ＭＳ 明朝" pitchFamily="17" charset="-128"/>
                      </a:rPr>
                      <a:t>水色の線</a:t>
                    </a:r>
                    <a:r>
                      <a:rPr lang="ja-JP" altLang="en-US" sz="1000" dirty="0" smtClean="0">
                        <a:latin typeface="Century" pitchFamily="18" charset="0"/>
                        <a:ea typeface="ＭＳ 明朝" pitchFamily="17" charset="-128"/>
                      </a:rPr>
                      <a:t>の内側に作成してください。</a:t>
                    </a:r>
                    <a:endParaRPr lang="ja-JP" altLang="en-US" sz="1400" dirty="0" smtClean="0"/>
                  </a:p>
                </p:txBody>
              </p:sp>
            </p:grpSp>
          </p:grpSp>
        </p:grpSp>
      </p:grpSp>
    </p:spTree>
    <p:extLst>
      <p:ext uri="{BB962C8B-B14F-4D97-AF65-F5344CB8AC3E}">
        <p14:creationId xmlns:p14="http://schemas.microsoft.com/office/powerpoint/2010/main" val="25407890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190"/>
          <p:cNvGrpSpPr>
            <a:grpSpLocks/>
          </p:cNvGrpSpPr>
          <p:nvPr userDrawn="1"/>
        </p:nvGrpSpPr>
        <p:grpSpPr bwMode="auto">
          <a:xfrm>
            <a:off x="785813" y="1079500"/>
            <a:ext cx="8396287" cy="3962400"/>
            <a:chOff x="495" y="680"/>
            <a:chExt cx="5289" cy="2496"/>
          </a:xfrm>
        </p:grpSpPr>
        <p:sp>
          <p:nvSpPr>
            <p:cNvPr id="1044" name="AutoShape 130"/>
            <p:cNvSpPr>
              <a:spLocks noChangeArrowheads="1"/>
            </p:cNvSpPr>
            <p:nvPr userDrawn="1"/>
          </p:nvSpPr>
          <p:spPr bwMode="auto">
            <a:xfrm rot="16200000" flipV="1">
              <a:off x="-321" y="1721"/>
              <a:ext cx="2040" cy="408"/>
            </a:xfrm>
            <a:custGeom>
              <a:avLst/>
              <a:gdLst>
                <a:gd name="T0" fmla="*/ 1950 w 21600"/>
                <a:gd name="T1" fmla="*/ 204 h 21600"/>
                <a:gd name="T2" fmla="*/ 1020 w 21600"/>
                <a:gd name="T3" fmla="*/ 408 h 21600"/>
                <a:gd name="T4" fmla="*/ 90 w 21600"/>
                <a:gd name="T5" fmla="*/ 204 h 21600"/>
                <a:gd name="T6" fmla="*/ 102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2753 w 21600"/>
                <a:gd name="T13" fmla="*/ 2753 h 21600"/>
                <a:gd name="T14" fmla="*/ 18847 w 21600"/>
                <a:gd name="T15" fmla="*/ 18847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1895" y="21600"/>
                  </a:lnTo>
                  <a:lnTo>
                    <a:pt x="19705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9525">
              <a:solidFill>
                <a:srgbClr val="C0C0C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045" name="Group 128"/>
            <p:cNvGrpSpPr>
              <a:grpSpLocks/>
            </p:cNvGrpSpPr>
            <p:nvPr userDrawn="1"/>
          </p:nvGrpSpPr>
          <p:grpSpPr bwMode="auto">
            <a:xfrm>
              <a:off x="680" y="680"/>
              <a:ext cx="5104" cy="2496"/>
              <a:chOff x="680" y="680"/>
              <a:chExt cx="5104" cy="2496"/>
            </a:xfrm>
          </p:grpSpPr>
          <p:sp>
            <p:nvSpPr>
              <p:cNvPr id="1046" name="Line 106"/>
              <p:cNvSpPr>
                <a:spLocks noChangeShapeType="1"/>
              </p:cNvSpPr>
              <p:nvPr userDrawn="1"/>
            </p:nvSpPr>
            <p:spPr bwMode="auto">
              <a:xfrm>
                <a:off x="680" y="838"/>
                <a:ext cx="5104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47" name="Line 107"/>
              <p:cNvSpPr>
                <a:spLocks noChangeShapeType="1"/>
              </p:cNvSpPr>
              <p:nvPr userDrawn="1"/>
            </p:nvSpPr>
            <p:spPr bwMode="auto">
              <a:xfrm>
                <a:off x="680" y="906"/>
                <a:ext cx="5104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48" name="Line 108"/>
              <p:cNvSpPr>
                <a:spLocks noChangeShapeType="1"/>
              </p:cNvSpPr>
              <p:nvPr userDrawn="1"/>
            </p:nvSpPr>
            <p:spPr bwMode="auto">
              <a:xfrm>
                <a:off x="680" y="1928"/>
                <a:ext cx="5104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49" name="Line 109"/>
              <p:cNvSpPr>
                <a:spLocks noChangeShapeType="1"/>
              </p:cNvSpPr>
              <p:nvPr userDrawn="1"/>
            </p:nvSpPr>
            <p:spPr bwMode="auto">
              <a:xfrm>
                <a:off x="680" y="2947"/>
                <a:ext cx="5104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50" name="Line 110"/>
              <p:cNvSpPr>
                <a:spLocks noChangeShapeType="1"/>
              </p:cNvSpPr>
              <p:nvPr userDrawn="1"/>
            </p:nvSpPr>
            <p:spPr bwMode="auto">
              <a:xfrm>
                <a:off x="680" y="3015"/>
                <a:ext cx="5104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51" name="Line 111"/>
              <p:cNvSpPr>
                <a:spLocks noChangeShapeType="1"/>
              </p:cNvSpPr>
              <p:nvPr userDrawn="1"/>
            </p:nvSpPr>
            <p:spPr bwMode="auto">
              <a:xfrm>
                <a:off x="838" y="680"/>
                <a:ext cx="0" cy="2496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52" name="Line 112"/>
              <p:cNvSpPr>
                <a:spLocks noChangeShapeType="1"/>
              </p:cNvSpPr>
              <p:nvPr userDrawn="1"/>
            </p:nvSpPr>
            <p:spPr bwMode="auto">
              <a:xfrm>
                <a:off x="906" y="680"/>
                <a:ext cx="0" cy="2496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53" name="Line 113"/>
              <p:cNvSpPr>
                <a:spLocks noChangeShapeType="1"/>
              </p:cNvSpPr>
              <p:nvPr userDrawn="1"/>
            </p:nvSpPr>
            <p:spPr bwMode="auto">
              <a:xfrm>
                <a:off x="3232" y="680"/>
                <a:ext cx="0" cy="2496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54" name="Line 114"/>
              <p:cNvSpPr>
                <a:spLocks noChangeShapeType="1"/>
              </p:cNvSpPr>
              <p:nvPr userDrawn="1"/>
            </p:nvSpPr>
            <p:spPr bwMode="auto">
              <a:xfrm>
                <a:off x="5554" y="680"/>
                <a:ext cx="0" cy="2496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55" name="Line 115"/>
              <p:cNvSpPr>
                <a:spLocks noChangeShapeType="1"/>
              </p:cNvSpPr>
              <p:nvPr userDrawn="1"/>
            </p:nvSpPr>
            <p:spPr bwMode="auto">
              <a:xfrm>
                <a:off x="5622" y="680"/>
                <a:ext cx="0" cy="2496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56" name="Rectangle 116"/>
              <p:cNvSpPr>
                <a:spLocks noChangeArrowheads="1"/>
              </p:cNvSpPr>
              <p:nvPr userDrawn="1"/>
            </p:nvSpPr>
            <p:spPr bwMode="auto">
              <a:xfrm>
                <a:off x="838" y="838"/>
                <a:ext cx="4784" cy="2176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</p:grpSp>
      </p:grpSp>
      <p:sp>
        <p:nvSpPr>
          <p:cNvPr id="1162" name="Text Box 138"/>
          <p:cNvSpPr txBox="1">
            <a:spLocks noChangeArrowheads="1"/>
          </p:cNvSpPr>
          <p:nvPr userDrawn="1"/>
        </p:nvSpPr>
        <p:spPr bwMode="auto">
          <a:xfrm>
            <a:off x="1079500" y="1079500"/>
            <a:ext cx="190500" cy="190500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>
            <a:lvl1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ctr">
              <a:spcBef>
                <a:spcPct val="50000"/>
              </a:spcBef>
              <a:defRPr/>
            </a:pPr>
            <a:r>
              <a:rPr lang="ja-JP" altLang="en-US" sz="1200" smtClean="0"/>
              <a:t>裏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935038" rtl="0" eaLnBrk="0" fontAlgn="base" hangingPunct="0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+mj-lt"/>
          <a:ea typeface="+mj-ea"/>
          <a:cs typeface="+mj-cs"/>
        </a:defRPr>
      </a:lvl1pPr>
      <a:lvl2pPr algn="ctr" defTabSz="935038" rtl="0" eaLnBrk="0" fontAlgn="base" hangingPunct="0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defTabSz="935038" rtl="0" eaLnBrk="0" fontAlgn="base" hangingPunct="0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defTabSz="935038" rtl="0" eaLnBrk="0" fontAlgn="base" hangingPunct="0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defTabSz="935038" rtl="0" eaLnBrk="0" fontAlgn="base" hangingPunct="0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defTabSz="935038" rtl="0" fontAlgn="base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defTabSz="935038" rtl="0" fontAlgn="base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defTabSz="935038" rtl="0" fontAlgn="base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defTabSz="935038" rtl="0" fontAlgn="base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algn="l" defTabSz="935038" rtl="0" eaLnBrk="0" fontAlgn="base" hangingPunct="0">
        <a:spcBef>
          <a:spcPct val="20000"/>
        </a:spcBef>
        <a:spcAft>
          <a:spcPct val="0"/>
        </a:spcAft>
        <a:defRPr kumimoji="1" sz="3300">
          <a:solidFill>
            <a:schemeClr val="tx1"/>
          </a:solidFill>
          <a:latin typeface="+mn-lt"/>
          <a:ea typeface="+mn-ea"/>
          <a:cs typeface="+mn-cs"/>
        </a:defRPr>
      </a:lvl1pPr>
      <a:lvl2pPr marL="760413" indent="-293688" algn="l" defTabSz="935038" rtl="0" eaLnBrk="0" fontAlgn="base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69988" indent="-234950" algn="l" defTabSz="935038" rtl="0" eaLnBrk="0" fontAlgn="base" hangingPunct="0">
        <a:spcBef>
          <a:spcPct val="20000"/>
        </a:spcBef>
        <a:spcAft>
          <a:spcPct val="0"/>
        </a:spcAft>
        <a:buChar char="•"/>
        <a:defRPr kumimoji="1" sz="2500">
          <a:solidFill>
            <a:schemeClr val="tx1"/>
          </a:solidFill>
          <a:latin typeface="+mn-lt"/>
          <a:ea typeface="+mn-ea"/>
        </a:defRPr>
      </a:lvl3pPr>
      <a:lvl4pPr marL="1639888" indent="-236538" algn="l" defTabSz="935038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106613" indent="-234950" algn="l" defTabSz="935038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63813" indent="-234950" algn="l" defTabSz="935038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3021013" indent="-234950" algn="l" defTabSz="935038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78213" indent="-234950" algn="l" defTabSz="935038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935413" indent="-234950" algn="l" defTabSz="935038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35038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35038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107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標準デザイン</vt:lpstr>
      <vt:lpstr>PowerPoint プレゼンテーション</vt:lpstr>
    </vt:vector>
  </TitlesOfParts>
  <Company>ugo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suprint</dc:creator>
  <cp:lastModifiedBy>ugo-99</cp:lastModifiedBy>
  <cp:revision>22</cp:revision>
  <dcterms:created xsi:type="dcterms:W3CDTF">2008-06-03T11:31:49Z</dcterms:created>
  <dcterms:modified xsi:type="dcterms:W3CDTF">2015-08-26T10:22:17Z</dcterms:modified>
</cp:coreProperties>
</file>