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121400" cy="102616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66" d="100"/>
          <a:sy n="66" d="100"/>
        </p:scale>
        <p:origin x="-3876" y="-408"/>
      </p:cViewPr>
      <p:guideLst>
        <p:guide orient="horz" pos="906"/>
        <p:guide orient="horz" pos="5555"/>
        <p:guide pos="908"/>
        <p:guide pos="29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08688" cy="10063163"/>
            <a:chOff x="53975" y="53975"/>
            <a:chExt cx="6008688" cy="10063163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000" y="9217025"/>
              <a:ext cx="2562225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51"/>
            <p:cNvGrpSpPr>
              <a:grpSpLocks/>
            </p:cNvGrpSpPr>
            <p:nvPr userDrawn="1"/>
          </p:nvGrpSpPr>
          <p:grpSpPr bwMode="auto">
            <a:xfrm>
              <a:off x="53975" y="53975"/>
              <a:ext cx="6008688" cy="8766175"/>
              <a:chOff x="34" y="34"/>
              <a:chExt cx="3785" cy="5522"/>
            </a:xfrm>
          </p:grpSpPr>
          <p:grpSp>
            <p:nvGrpSpPr>
              <p:cNvPr id="4" name="Group 137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2681" cy="4194"/>
                <a:chOff x="39" y="1133"/>
                <a:chExt cx="2681" cy="4194"/>
              </a:xfrm>
            </p:grpSpPr>
            <p:sp>
              <p:nvSpPr>
                <p:cNvPr id="15" name="Freeform 121"/>
                <p:cNvSpPr>
                  <a:spLocks/>
                </p:cNvSpPr>
                <p:nvPr userDrawn="1"/>
              </p:nvSpPr>
              <p:spPr bwMode="auto">
                <a:xfrm>
                  <a:off x="1133" y="1133"/>
                  <a:ext cx="1587" cy="4194"/>
                </a:xfrm>
                <a:custGeom>
                  <a:avLst/>
                  <a:gdLst>
                    <a:gd name="T0" fmla="*/ 342 w 1876"/>
                    <a:gd name="T1" fmla="*/ 0 h 4957"/>
                    <a:gd name="T2" fmla="*/ 0 w 1876"/>
                    <a:gd name="T3" fmla="*/ 0 h 4957"/>
                    <a:gd name="T4" fmla="*/ 0 w 1876"/>
                    <a:gd name="T5" fmla="*/ 4194 h 4957"/>
                    <a:gd name="T6" fmla="*/ 1587 w 1876"/>
                    <a:gd name="T7" fmla="*/ 4194 h 4957"/>
                    <a:gd name="T8" fmla="*/ 1587 w 1876"/>
                    <a:gd name="T9" fmla="*/ 454 h 4957"/>
                    <a:gd name="T10" fmla="*/ 342 w 1876"/>
                    <a:gd name="T11" fmla="*/ 454 h 4957"/>
                    <a:gd name="T12" fmla="*/ 342 w 1876"/>
                    <a:gd name="T13" fmla="*/ 0 h 49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876" h="4957">
                      <a:moveTo>
                        <a:pt x="404" y="0"/>
                      </a:moveTo>
                      <a:lnTo>
                        <a:pt x="0" y="0"/>
                      </a:lnTo>
                      <a:lnTo>
                        <a:pt x="0" y="4957"/>
                      </a:lnTo>
                      <a:lnTo>
                        <a:pt x="1876" y="4957"/>
                      </a:lnTo>
                      <a:lnTo>
                        <a:pt x="1876" y="537"/>
                      </a:lnTo>
                      <a:lnTo>
                        <a:pt x="404" y="537"/>
                      </a:lnTo>
                      <a:lnTo>
                        <a:pt x="404" y="0"/>
                      </a:lnTo>
                      <a:close/>
                    </a:path>
                  </a:pathLst>
                </a:custGeom>
                <a:noFill/>
                <a:ln w="952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6" name="Group 12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17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5" name="Group 13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909" cy="4728"/>
                <a:chOff x="39" y="828"/>
                <a:chExt cx="2909" cy="4728"/>
              </a:xfrm>
            </p:grpSpPr>
            <p:sp>
              <p:nvSpPr>
                <p:cNvPr id="11" name="Rectangle 10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2041" cy="464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pic>
            <p:nvPicPr>
              <p:cNvPr id="6" name="Picture 150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2040" cy="4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Group 14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zh-TW" altLang="en-US" sz="1600" b="1" smtClean="0"/>
                    <a:t>長</a:t>
                  </a:r>
                  <a:r>
                    <a:rPr lang="en-US" altLang="zh-TW" sz="1600" b="1" smtClean="0"/>
                    <a:t>4</a:t>
                  </a:r>
                  <a:r>
                    <a:rPr lang="zh-TW" altLang="en-US" sz="1600" b="1" smtClean="0"/>
                    <a:t>封筒　縦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90×205mm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13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7233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43"/>
          <p:cNvGrpSpPr>
            <a:grpSpLocks/>
          </p:cNvGrpSpPr>
          <p:nvPr userDrawn="1"/>
        </p:nvGrpSpPr>
        <p:grpSpPr bwMode="auto">
          <a:xfrm>
            <a:off x="1079500" y="790575"/>
            <a:ext cx="3962400" cy="8391525"/>
            <a:chOff x="680" y="498"/>
            <a:chExt cx="2496" cy="5286"/>
          </a:xfrm>
        </p:grpSpPr>
        <p:sp>
          <p:nvSpPr>
            <p:cNvPr id="1044" name="Line 8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8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86"/>
            <p:cNvSpPr>
              <a:spLocks noChangeShapeType="1"/>
            </p:cNvSpPr>
            <p:nvPr userDrawn="1"/>
          </p:nvSpPr>
          <p:spPr bwMode="auto">
            <a:xfrm>
              <a:off x="680" y="3230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87"/>
            <p:cNvSpPr>
              <a:spLocks noChangeShapeType="1"/>
            </p:cNvSpPr>
            <p:nvPr userDrawn="1"/>
          </p:nvSpPr>
          <p:spPr bwMode="auto">
            <a:xfrm>
              <a:off x="680" y="5554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88"/>
            <p:cNvSpPr>
              <a:spLocks noChangeShapeType="1"/>
            </p:cNvSpPr>
            <p:nvPr userDrawn="1"/>
          </p:nvSpPr>
          <p:spPr bwMode="auto">
            <a:xfrm>
              <a:off x="680" y="5622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9" name="Group 139"/>
            <p:cNvGrpSpPr>
              <a:grpSpLocks/>
            </p:cNvGrpSpPr>
            <p:nvPr userDrawn="1"/>
          </p:nvGrpSpPr>
          <p:grpSpPr bwMode="auto">
            <a:xfrm>
              <a:off x="838" y="498"/>
              <a:ext cx="2177" cy="5286"/>
              <a:chOff x="838" y="498"/>
              <a:chExt cx="2177" cy="5286"/>
            </a:xfrm>
          </p:grpSpPr>
          <p:sp>
            <p:nvSpPr>
              <p:cNvPr id="1050" name="AutoShape 117"/>
              <p:cNvSpPr>
                <a:spLocks noChangeArrowheads="1"/>
              </p:cNvSpPr>
              <p:nvPr userDrawn="1"/>
            </p:nvSpPr>
            <p:spPr bwMode="auto">
              <a:xfrm flipV="1">
                <a:off x="906" y="498"/>
                <a:ext cx="2040" cy="408"/>
              </a:xfrm>
              <a:custGeom>
                <a:avLst/>
                <a:gdLst>
                  <a:gd name="T0" fmla="*/ 1950 w 21600"/>
                  <a:gd name="T1" fmla="*/ 204 h 21600"/>
                  <a:gd name="T2" fmla="*/ 1020 w 21600"/>
                  <a:gd name="T3" fmla="*/ 408 h 21600"/>
                  <a:gd name="T4" fmla="*/ 90 w 21600"/>
                  <a:gd name="T5" fmla="*/ 204 h 21600"/>
                  <a:gd name="T6" fmla="*/ 102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53 w 21600"/>
                  <a:gd name="T13" fmla="*/ 2753 h 21600"/>
                  <a:gd name="T14" fmla="*/ 18847 w 21600"/>
                  <a:gd name="T15" fmla="*/ 1884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895" y="21600"/>
                    </a:lnTo>
                    <a:lnTo>
                      <a:pt x="1970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51" name="Group 116"/>
              <p:cNvGrpSpPr>
                <a:grpSpLocks/>
              </p:cNvGrpSpPr>
              <p:nvPr userDrawn="1"/>
            </p:nvGrpSpPr>
            <p:grpSpPr bwMode="auto">
              <a:xfrm>
                <a:off x="838" y="680"/>
                <a:ext cx="2177" cy="5104"/>
                <a:chOff x="838" y="680"/>
                <a:chExt cx="2177" cy="5104"/>
              </a:xfrm>
            </p:grpSpPr>
            <p:sp>
              <p:nvSpPr>
                <p:cNvPr id="1052" name="Line 89"/>
                <p:cNvSpPr>
                  <a:spLocks noChangeShapeType="1"/>
                </p:cNvSpPr>
                <p:nvPr userDrawn="1"/>
              </p:nvSpPr>
              <p:spPr bwMode="auto">
                <a:xfrm>
                  <a:off x="838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3" name="Line 90"/>
                <p:cNvSpPr>
                  <a:spLocks noChangeShapeType="1"/>
                </p:cNvSpPr>
                <p:nvPr userDrawn="1"/>
              </p:nvSpPr>
              <p:spPr bwMode="auto">
                <a:xfrm>
                  <a:off x="906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4" name="Line 91"/>
                <p:cNvSpPr>
                  <a:spLocks noChangeShapeType="1"/>
                </p:cNvSpPr>
                <p:nvPr userDrawn="1"/>
              </p:nvSpPr>
              <p:spPr bwMode="auto">
                <a:xfrm>
                  <a:off x="1928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5" name="Line 92"/>
                <p:cNvSpPr>
                  <a:spLocks noChangeShapeType="1"/>
                </p:cNvSpPr>
                <p:nvPr userDrawn="1"/>
              </p:nvSpPr>
              <p:spPr bwMode="auto">
                <a:xfrm>
                  <a:off x="2947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6" name="Line 93"/>
                <p:cNvSpPr>
                  <a:spLocks noChangeShapeType="1"/>
                </p:cNvSpPr>
                <p:nvPr userDrawn="1"/>
              </p:nvSpPr>
              <p:spPr bwMode="auto">
                <a:xfrm>
                  <a:off x="3015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7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838" y="838"/>
                  <a:ext cx="2176" cy="4784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sp>
        <p:nvSpPr>
          <p:cNvPr id="1150" name="Text Box 12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2015-08-26T10:26:27Z</dcterms:modified>
</cp:coreProperties>
</file>