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0261600" cy="6121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776" y="-600"/>
      </p:cViewPr>
      <p:guideLst>
        <p:guide orient="horz" pos="908"/>
        <p:guide orient="horz" pos="2946"/>
        <p:guide pos="910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 userDrawn="1"/>
        </p:nvGrpSpPr>
        <p:grpSpPr>
          <a:xfrm>
            <a:off x="53975" y="53975"/>
            <a:ext cx="8764588" cy="4625975"/>
            <a:chOff x="53975" y="53975"/>
            <a:chExt cx="8764588" cy="4625975"/>
          </a:xfrm>
        </p:grpSpPr>
        <p:pic>
          <p:nvPicPr>
            <p:cNvPr id="2" name="図 1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16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" name="Group 174"/>
            <p:cNvGrpSpPr>
              <a:grpSpLocks/>
            </p:cNvGrpSpPr>
            <p:nvPr userDrawn="1"/>
          </p:nvGrpSpPr>
          <p:grpSpPr bwMode="auto">
            <a:xfrm>
              <a:off x="53975" y="53975"/>
              <a:ext cx="8764588" cy="4625975"/>
              <a:chOff x="34" y="34"/>
              <a:chExt cx="5521" cy="2914"/>
            </a:xfrm>
          </p:grpSpPr>
          <p:grpSp>
            <p:nvGrpSpPr>
              <p:cNvPr id="4" name="Group 157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290" cy="1587"/>
                <a:chOff x="39" y="1133"/>
                <a:chExt cx="5290" cy="1587"/>
              </a:xfrm>
            </p:grpSpPr>
            <p:grpSp>
              <p:nvGrpSpPr>
                <p:cNvPr id="15" name="Group 142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17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16" name="Freeform 141"/>
                <p:cNvSpPr>
                  <a:spLocks/>
                </p:cNvSpPr>
                <p:nvPr userDrawn="1"/>
              </p:nvSpPr>
              <p:spPr bwMode="auto">
                <a:xfrm rot="5400000">
                  <a:off x="2438" y="-170"/>
                  <a:ext cx="1587" cy="4194"/>
                </a:xfrm>
                <a:custGeom>
                  <a:avLst/>
                  <a:gdLst>
                    <a:gd name="T0" fmla="*/ 342 w 1876"/>
                    <a:gd name="T1" fmla="*/ 0 h 4957"/>
                    <a:gd name="T2" fmla="*/ 0 w 1876"/>
                    <a:gd name="T3" fmla="*/ 0 h 4957"/>
                    <a:gd name="T4" fmla="*/ 0 w 1876"/>
                    <a:gd name="T5" fmla="*/ 4194 h 4957"/>
                    <a:gd name="T6" fmla="*/ 1587 w 1876"/>
                    <a:gd name="T7" fmla="*/ 4194 h 4957"/>
                    <a:gd name="T8" fmla="*/ 1587 w 1876"/>
                    <a:gd name="T9" fmla="*/ 454 h 4957"/>
                    <a:gd name="T10" fmla="*/ 342 w 1876"/>
                    <a:gd name="T11" fmla="*/ 454 h 4957"/>
                    <a:gd name="T12" fmla="*/ 342 w 1876"/>
                    <a:gd name="T13" fmla="*/ 0 h 49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876" h="4957">
                      <a:moveTo>
                        <a:pt x="404" y="0"/>
                      </a:moveTo>
                      <a:lnTo>
                        <a:pt x="0" y="0"/>
                      </a:lnTo>
                      <a:lnTo>
                        <a:pt x="0" y="4957"/>
                      </a:lnTo>
                      <a:lnTo>
                        <a:pt x="1876" y="4957"/>
                      </a:lnTo>
                      <a:lnTo>
                        <a:pt x="1876" y="537"/>
                      </a:lnTo>
                      <a:lnTo>
                        <a:pt x="404" y="537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noFill/>
                <a:ln w="952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" name="Group 16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515" cy="2120"/>
                <a:chOff x="39" y="828"/>
                <a:chExt cx="5515" cy="2120"/>
              </a:xfrm>
            </p:grpSpPr>
            <p:sp>
              <p:nvSpPr>
                <p:cNvPr id="11" name="Rectangle 146"/>
                <p:cNvSpPr>
                  <a:spLocks noChangeArrowheads="1"/>
                </p:cNvSpPr>
                <p:nvPr userDrawn="1"/>
              </p:nvSpPr>
              <p:spPr bwMode="auto">
                <a:xfrm rot="5400000">
                  <a:off x="2209" y="-396"/>
                  <a:ext cx="2041" cy="464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pic>
            <p:nvPicPr>
              <p:cNvPr id="6" name="Picture 173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9" y="906"/>
                <a:ext cx="4586" cy="2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17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zh-TW" altLang="en-US" sz="1600" b="1" smtClean="0"/>
                    <a:t>長</a:t>
                  </a:r>
                  <a:r>
                    <a:rPr lang="en-US" altLang="zh-TW" sz="1600" b="1" smtClean="0"/>
                    <a:t>4</a:t>
                  </a:r>
                  <a:r>
                    <a:rPr lang="zh-TW" altLang="en-US" sz="1600" b="1" smtClean="0"/>
                    <a:t>封筒　</a:t>
                  </a:r>
                  <a:r>
                    <a:rPr lang="ja-JP" altLang="en-US" sz="1600" b="1" smtClean="0"/>
                    <a:t>横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90×205mm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15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0159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6"/>
          <p:cNvGrpSpPr>
            <a:grpSpLocks/>
          </p:cNvGrpSpPr>
          <p:nvPr userDrawn="1"/>
        </p:nvGrpSpPr>
        <p:grpSpPr bwMode="auto">
          <a:xfrm>
            <a:off x="1079500" y="1079500"/>
            <a:ext cx="8386763" cy="3962400"/>
            <a:chOff x="680" y="680"/>
            <a:chExt cx="5283" cy="2496"/>
          </a:xfrm>
        </p:grpSpPr>
        <p:sp>
          <p:nvSpPr>
            <p:cNvPr id="1044" name="AutoShape 130"/>
            <p:cNvSpPr>
              <a:spLocks noChangeArrowheads="1"/>
            </p:cNvSpPr>
            <p:nvPr userDrawn="1"/>
          </p:nvSpPr>
          <p:spPr bwMode="auto">
            <a:xfrm rot="5400000" flipV="1">
              <a:off x="4739" y="1721"/>
              <a:ext cx="2040" cy="408"/>
            </a:xfrm>
            <a:custGeom>
              <a:avLst/>
              <a:gdLst>
                <a:gd name="T0" fmla="*/ 1950 w 21600"/>
                <a:gd name="T1" fmla="*/ 204 h 21600"/>
                <a:gd name="T2" fmla="*/ 1020 w 21600"/>
                <a:gd name="T3" fmla="*/ 408 h 21600"/>
                <a:gd name="T4" fmla="*/ 90 w 21600"/>
                <a:gd name="T5" fmla="*/ 204 h 21600"/>
                <a:gd name="T6" fmla="*/ 102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3 w 21600"/>
                <a:gd name="T13" fmla="*/ 2753 h 21600"/>
                <a:gd name="T14" fmla="*/ 18847 w 21600"/>
                <a:gd name="T15" fmla="*/ 1884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95" y="21600"/>
                  </a:lnTo>
                  <a:lnTo>
                    <a:pt x="1970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5" name="Group 128"/>
            <p:cNvGrpSpPr>
              <a:grpSpLocks/>
            </p:cNvGrpSpPr>
            <p:nvPr userDrawn="1"/>
          </p:nvGrpSpPr>
          <p:grpSpPr bwMode="auto">
            <a:xfrm>
              <a:off x="680" y="680"/>
              <a:ext cx="5104" cy="2496"/>
              <a:chOff x="680" y="680"/>
              <a:chExt cx="5104" cy="2496"/>
            </a:xfrm>
          </p:grpSpPr>
          <p:sp>
            <p:nvSpPr>
              <p:cNvPr id="1046" name="Line 106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107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108"/>
              <p:cNvSpPr>
                <a:spLocks noChangeShapeType="1"/>
              </p:cNvSpPr>
              <p:nvPr userDrawn="1"/>
            </p:nvSpPr>
            <p:spPr bwMode="auto">
              <a:xfrm>
                <a:off x="680" y="1928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109"/>
              <p:cNvSpPr>
                <a:spLocks noChangeShapeType="1"/>
              </p:cNvSpPr>
              <p:nvPr userDrawn="1"/>
            </p:nvSpPr>
            <p:spPr bwMode="auto">
              <a:xfrm>
                <a:off x="680" y="2947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110"/>
              <p:cNvSpPr>
                <a:spLocks noChangeShapeType="1"/>
              </p:cNvSpPr>
              <p:nvPr userDrawn="1"/>
            </p:nvSpPr>
            <p:spPr bwMode="auto">
              <a:xfrm>
                <a:off x="680" y="3015"/>
                <a:ext cx="510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111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112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113"/>
              <p:cNvSpPr>
                <a:spLocks noChangeShapeType="1"/>
              </p:cNvSpPr>
              <p:nvPr userDrawn="1"/>
            </p:nvSpPr>
            <p:spPr bwMode="auto">
              <a:xfrm>
                <a:off x="3232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14"/>
              <p:cNvSpPr>
                <a:spLocks noChangeShapeType="1"/>
              </p:cNvSpPr>
              <p:nvPr userDrawn="1"/>
            </p:nvSpPr>
            <p:spPr bwMode="auto">
              <a:xfrm>
                <a:off x="5554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5"/>
              <p:cNvSpPr>
                <a:spLocks noChangeShapeType="1"/>
              </p:cNvSpPr>
              <p:nvPr userDrawn="1"/>
            </p:nvSpPr>
            <p:spPr bwMode="auto">
              <a:xfrm>
                <a:off x="5622" y="680"/>
                <a:ext cx="0" cy="249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Rectangle 116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784" cy="217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62" name="Text Box 138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935038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368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69988" indent="-234950" algn="l" defTabSz="93503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39888" indent="-23653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106613" indent="-234950" algn="l" defTabSz="935038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638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0210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782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9354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2015-08-26T10:22:25Z</dcterms:modified>
</cp:coreProperties>
</file>