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1341100" cy="72009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1434" y="-258"/>
      </p:cViewPr>
      <p:guideLst>
        <p:guide orient="horz" pos="908"/>
        <p:guide orient="horz" pos="3628"/>
        <p:guide pos="908"/>
        <p:guide pos="62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service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/>
          <p:cNvGrpSpPr/>
          <p:nvPr userDrawn="1"/>
        </p:nvGrpSpPr>
        <p:grpSpPr>
          <a:xfrm>
            <a:off x="53975" y="53975"/>
            <a:ext cx="11256250" cy="5705475"/>
            <a:chOff x="53975" y="53975"/>
            <a:chExt cx="11256250" cy="5705475"/>
          </a:xfrm>
        </p:grpSpPr>
        <p:grpSp>
          <p:nvGrpSpPr>
            <p:cNvPr id="3" name="Group 166"/>
            <p:cNvGrpSpPr>
              <a:grpSpLocks/>
            </p:cNvGrpSpPr>
            <p:nvPr userDrawn="1"/>
          </p:nvGrpSpPr>
          <p:grpSpPr bwMode="auto">
            <a:xfrm>
              <a:off x="53975" y="53975"/>
              <a:ext cx="9845675" cy="5705475"/>
              <a:chOff x="34" y="34"/>
              <a:chExt cx="6202" cy="3594"/>
            </a:xfrm>
          </p:grpSpPr>
          <p:grpSp>
            <p:nvGrpSpPr>
              <p:cNvPr id="4" name="Group 146"/>
              <p:cNvGrpSpPr>
                <a:grpSpLocks/>
              </p:cNvGrpSpPr>
              <p:nvPr userDrawn="1"/>
            </p:nvGrpSpPr>
            <p:grpSpPr bwMode="auto">
              <a:xfrm>
                <a:off x="39" y="1130"/>
                <a:ext cx="5969" cy="2267"/>
                <a:chOff x="39" y="1130"/>
                <a:chExt cx="5969" cy="2267"/>
              </a:xfrm>
            </p:grpSpPr>
            <p:sp>
              <p:nvSpPr>
                <p:cNvPr id="29" name="Freeform 132"/>
                <p:cNvSpPr>
                  <a:spLocks/>
                </p:cNvSpPr>
                <p:nvPr userDrawn="1"/>
              </p:nvSpPr>
              <p:spPr bwMode="auto">
                <a:xfrm>
                  <a:off x="1134" y="1130"/>
                  <a:ext cx="4874" cy="2267"/>
                </a:xfrm>
                <a:custGeom>
                  <a:avLst/>
                  <a:gdLst>
                    <a:gd name="T0" fmla="*/ 2593 w 4879"/>
                    <a:gd name="T1" fmla="*/ 0 h 2270"/>
                    <a:gd name="T2" fmla="*/ 2593 w 4879"/>
                    <a:gd name="T3" fmla="*/ 1281 h 2270"/>
                    <a:gd name="T4" fmla="*/ 0 w 4879"/>
                    <a:gd name="T5" fmla="*/ 1281 h 2270"/>
                    <a:gd name="T6" fmla="*/ 0 w 4879"/>
                    <a:gd name="T7" fmla="*/ 2267 h 2270"/>
                    <a:gd name="T8" fmla="*/ 4874 w 4879"/>
                    <a:gd name="T9" fmla="*/ 2267 h 2270"/>
                    <a:gd name="T10" fmla="*/ 4874 w 4879"/>
                    <a:gd name="T11" fmla="*/ 0 h 2270"/>
                    <a:gd name="T12" fmla="*/ 2593 w 4879"/>
                    <a:gd name="T13" fmla="*/ 0 h 227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879" h="2270">
                      <a:moveTo>
                        <a:pt x="2596" y="0"/>
                      </a:moveTo>
                      <a:lnTo>
                        <a:pt x="2596" y="1283"/>
                      </a:lnTo>
                      <a:lnTo>
                        <a:pt x="0" y="1283"/>
                      </a:lnTo>
                      <a:lnTo>
                        <a:pt x="0" y="2270"/>
                      </a:lnTo>
                      <a:lnTo>
                        <a:pt x="4879" y="2270"/>
                      </a:lnTo>
                      <a:lnTo>
                        <a:pt x="4879" y="0"/>
                      </a:lnTo>
                      <a:lnTo>
                        <a:pt x="2596" y="0"/>
                      </a:lnTo>
                      <a:close/>
                    </a:path>
                  </a:pathLst>
                </a:custGeom>
                <a:noFill/>
                <a:ln w="3175" cap="flat">
                  <a:solidFill>
                    <a:srgbClr val="00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30" name="Group 136"/>
                <p:cNvGrpSpPr>
                  <a:grpSpLocks/>
                </p:cNvGrpSpPr>
                <p:nvPr userDrawn="1"/>
              </p:nvGrpSpPr>
              <p:grpSpPr bwMode="auto">
                <a:xfrm>
                  <a:off x="39" y="2404"/>
                  <a:ext cx="1094" cy="431"/>
                  <a:chOff x="39" y="1252"/>
                  <a:chExt cx="1094" cy="431"/>
                </a:xfrm>
              </p:grpSpPr>
              <p:sp>
                <p:nvSpPr>
                  <p:cNvPr id="31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453" y="1467"/>
                    <a:ext cx="6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39" y="1252"/>
                    <a:ext cx="590" cy="431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水色の線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の内側に作成してください。</a:t>
                    </a:r>
                    <a:endParaRPr lang="ja-JP" altLang="en-US" sz="1400" dirty="0" smtClean="0"/>
                  </a:p>
                </p:txBody>
              </p:sp>
            </p:grpSp>
          </p:grpSp>
          <p:grpSp>
            <p:nvGrpSpPr>
              <p:cNvPr id="5" name="Group 148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6197" cy="2800"/>
                <a:chOff x="39" y="828"/>
                <a:chExt cx="6197" cy="2800"/>
              </a:xfrm>
            </p:grpSpPr>
            <p:sp>
              <p:nvSpPr>
                <p:cNvPr id="25" name="Rectangle 102"/>
                <p:cNvSpPr>
                  <a:spLocks noChangeArrowheads="1"/>
                </p:cNvSpPr>
                <p:nvPr userDrawn="1"/>
              </p:nvSpPr>
              <p:spPr bwMode="auto">
                <a:xfrm rot="5400000">
                  <a:off x="2211" y="-397"/>
                  <a:ext cx="2721" cy="5329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6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27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dirty="0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い線が</a:t>
                    </a:r>
                    <a:endParaRPr lang="en-US" altLang="ja-JP" sz="1000" dirty="0" smtClean="0">
                      <a:latin typeface="Century" pitchFamily="18" charset="0"/>
                      <a:ea typeface="ＭＳ 明朝" pitchFamily="17" charset="-128"/>
                    </a:endParaRPr>
                  </a:p>
                  <a:p>
                    <a:pPr algn="just">
                      <a:defRPr/>
                    </a:pPr>
                    <a:r>
                      <a:rPr lang="ja-JP" altLang="en-US" sz="1000" dirty="0" smtClean="0">
                        <a:latin typeface="Century" pitchFamily="18" charset="0"/>
                        <a:ea typeface="ＭＳ 明朝" pitchFamily="17" charset="-128"/>
                      </a:rPr>
                      <a:t>仕上がり位置です。</a:t>
                    </a:r>
                  </a:p>
                </p:txBody>
              </p:sp>
            </p:grpSp>
          </p:grpSp>
          <p:grpSp>
            <p:nvGrpSpPr>
              <p:cNvPr id="6" name="Group 158"/>
              <p:cNvGrpSpPr>
                <a:grpSpLocks/>
              </p:cNvGrpSpPr>
              <p:nvPr userDrawn="1"/>
            </p:nvGrpSpPr>
            <p:grpSpPr bwMode="auto">
              <a:xfrm>
                <a:off x="969" y="906"/>
                <a:ext cx="5255" cy="2720"/>
                <a:chOff x="969" y="906"/>
                <a:chExt cx="5255" cy="2720"/>
              </a:xfrm>
            </p:grpSpPr>
            <p:grpSp>
              <p:nvGrpSpPr>
                <p:cNvPr id="13" name="Group 156"/>
                <p:cNvGrpSpPr>
                  <a:grpSpLocks/>
                </p:cNvGrpSpPr>
                <p:nvPr userDrawn="1"/>
              </p:nvGrpSpPr>
              <p:grpSpPr bwMode="auto">
                <a:xfrm>
                  <a:off x="1452" y="1180"/>
                  <a:ext cx="2042" cy="1023"/>
                  <a:chOff x="1452" y="1180"/>
                  <a:chExt cx="2042" cy="1023"/>
                </a:xfrm>
              </p:grpSpPr>
              <p:sp>
                <p:nvSpPr>
                  <p:cNvPr id="15" name="Freeform 122"/>
                  <p:cNvSpPr>
                    <a:spLocks/>
                  </p:cNvSpPr>
                  <p:nvPr userDrawn="1"/>
                </p:nvSpPr>
                <p:spPr bwMode="auto">
                  <a:xfrm>
                    <a:off x="1452" y="1180"/>
                    <a:ext cx="2042" cy="1023"/>
                  </a:xfrm>
                  <a:custGeom>
                    <a:avLst/>
                    <a:gdLst>
                      <a:gd name="T0" fmla="*/ 2042 w 1020"/>
                      <a:gd name="T1" fmla="*/ 977 h 511"/>
                      <a:gd name="T2" fmla="*/ 1996 w 1020"/>
                      <a:gd name="T3" fmla="*/ 1023 h 511"/>
                      <a:gd name="T4" fmla="*/ 44 w 1020"/>
                      <a:gd name="T5" fmla="*/ 1023 h 511"/>
                      <a:gd name="T6" fmla="*/ 0 w 1020"/>
                      <a:gd name="T7" fmla="*/ 977 h 511"/>
                      <a:gd name="T8" fmla="*/ 0 w 1020"/>
                      <a:gd name="T9" fmla="*/ 46 h 511"/>
                      <a:gd name="T10" fmla="*/ 44 w 1020"/>
                      <a:gd name="T11" fmla="*/ 0 h 511"/>
                      <a:gd name="T12" fmla="*/ 1996 w 1020"/>
                      <a:gd name="T13" fmla="*/ 0 h 511"/>
                      <a:gd name="T14" fmla="*/ 2042 w 1020"/>
                      <a:gd name="T15" fmla="*/ 46 h 511"/>
                      <a:gd name="T16" fmla="*/ 2042 w 1020"/>
                      <a:gd name="T17" fmla="*/ 977 h 511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1020" h="511">
                        <a:moveTo>
                          <a:pt x="1020" y="488"/>
                        </a:moveTo>
                        <a:cubicBezTo>
                          <a:pt x="1020" y="501"/>
                          <a:pt x="1010" y="511"/>
                          <a:pt x="997" y="511"/>
                        </a:cubicBezTo>
                        <a:cubicBezTo>
                          <a:pt x="22" y="511"/>
                          <a:pt x="22" y="511"/>
                          <a:pt x="22" y="511"/>
                        </a:cubicBezTo>
                        <a:cubicBezTo>
                          <a:pt x="10" y="511"/>
                          <a:pt x="0" y="501"/>
                          <a:pt x="0" y="488"/>
                        </a:cubicBezTo>
                        <a:cubicBezTo>
                          <a:pt x="0" y="23"/>
                          <a:pt x="0" y="23"/>
                          <a:pt x="0" y="23"/>
                        </a:cubicBezTo>
                        <a:cubicBezTo>
                          <a:pt x="0" y="11"/>
                          <a:pt x="10" y="0"/>
                          <a:pt x="22" y="0"/>
                        </a:cubicBezTo>
                        <a:cubicBezTo>
                          <a:pt x="997" y="0"/>
                          <a:pt x="997" y="0"/>
                          <a:pt x="997" y="0"/>
                        </a:cubicBezTo>
                        <a:cubicBezTo>
                          <a:pt x="1010" y="0"/>
                          <a:pt x="1020" y="11"/>
                          <a:pt x="1020" y="23"/>
                        </a:cubicBezTo>
                        <a:lnTo>
                          <a:pt x="1020" y="488"/>
                        </a:lnTo>
                        <a:close/>
                      </a:path>
                    </a:pathLst>
                  </a:custGeom>
                  <a:solidFill>
                    <a:srgbClr val="EDEDED"/>
                  </a:solidFill>
                  <a:ln w="3175" cap="flat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" name="Freeform 123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2069" y="1673"/>
                    <a:ext cx="58" cy="58"/>
                  </a:xfrm>
                  <a:custGeom>
                    <a:avLst/>
                    <a:gdLst>
                      <a:gd name="T0" fmla="*/ 8 w 29"/>
                      <a:gd name="T1" fmla="*/ 36 h 29"/>
                      <a:gd name="T2" fmla="*/ 0 w 29"/>
                      <a:gd name="T3" fmla="*/ 28 h 29"/>
                      <a:gd name="T4" fmla="*/ 8 w 29"/>
                      <a:gd name="T5" fmla="*/ 22 h 29"/>
                      <a:gd name="T6" fmla="*/ 14 w 29"/>
                      <a:gd name="T7" fmla="*/ 28 h 29"/>
                      <a:gd name="T8" fmla="*/ 12 w 29"/>
                      <a:gd name="T9" fmla="*/ 34 h 29"/>
                      <a:gd name="T10" fmla="*/ 8 w 29"/>
                      <a:gd name="T11" fmla="*/ 36 h 29"/>
                      <a:gd name="T12" fmla="*/ 28 w 29"/>
                      <a:gd name="T13" fmla="*/ 44 h 29"/>
                      <a:gd name="T14" fmla="*/ 36 w 29"/>
                      <a:gd name="T15" fmla="*/ 50 h 29"/>
                      <a:gd name="T16" fmla="*/ 28 w 29"/>
                      <a:gd name="T17" fmla="*/ 58 h 29"/>
                      <a:gd name="T18" fmla="*/ 22 w 29"/>
                      <a:gd name="T19" fmla="*/ 50 h 29"/>
                      <a:gd name="T20" fmla="*/ 24 w 29"/>
                      <a:gd name="T21" fmla="*/ 46 h 29"/>
                      <a:gd name="T22" fmla="*/ 28 w 29"/>
                      <a:gd name="T23" fmla="*/ 44 h 29"/>
                      <a:gd name="T24" fmla="*/ 54 w 29"/>
                      <a:gd name="T25" fmla="*/ 58 h 29"/>
                      <a:gd name="T26" fmla="*/ 28 w 29"/>
                      <a:gd name="T27" fmla="*/ 32 h 29"/>
                      <a:gd name="T28" fmla="*/ 4 w 29"/>
                      <a:gd name="T29" fmla="*/ 58 h 29"/>
                      <a:gd name="T30" fmla="*/ 0 w 29"/>
                      <a:gd name="T31" fmla="*/ 54 h 29"/>
                      <a:gd name="T32" fmla="*/ 26 w 29"/>
                      <a:gd name="T33" fmla="*/ 28 h 29"/>
                      <a:gd name="T34" fmla="*/ 0 w 29"/>
                      <a:gd name="T35" fmla="*/ 2 h 29"/>
                      <a:gd name="T36" fmla="*/ 4 w 29"/>
                      <a:gd name="T37" fmla="*/ 0 h 29"/>
                      <a:gd name="T38" fmla="*/ 28 w 29"/>
                      <a:gd name="T39" fmla="*/ 26 h 29"/>
                      <a:gd name="T40" fmla="*/ 54 w 29"/>
                      <a:gd name="T41" fmla="*/ 0 h 29"/>
                      <a:gd name="T42" fmla="*/ 58 w 29"/>
                      <a:gd name="T43" fmla="*/ 2 h 29"/>
                      <a:gd name="T44" fmla="*/ 32 w 29"/>
                      <a:gd name="T45" fmla="*/ 28 h 29"/>
                      <a:gd name="T46" fmla="*/ 58 w 29"/>
                      <a:gd name="T47" fmla="*/ 54 h 29"/>
                      <a:gd name="T48" fmla="*/ 54 w 29"/>
                      <a:gd name="T49" fmla="*/ 58 h 29"/>
                      <a:gd name="T50" fmla="*/ 50 w 29"/>
                      <a:gd name="T51" fmla="*/ 22 h 29"/>
                      <a:gd name="T52" fmla="*/ 58 w 29"/>
                      <a:gd name="T53" fmla="*/ 28 h 29"/>
                      <a:gd name="T54" fmla="*/ 50 w 29"/>
                      <a:gd name="T55" fmla="*/ 36 h 29"/>
                      <a:gd name="T56" fmla="*/ 44 w 29"/>
                      <a:gd name="T57" fmla="*/ 28 h 29"/>
                      <a:gd name="T58" fmla="*/ 46 w 29"/>
                      <a:gd name="T59" fmla="*/ 24 h 29"/>
                      <a:gd name="T60" fmla="*/ 50 w 29"/>
                      <a:gd name="T61" fmla="*/ 22 h 29"/>
                      <a:gd name="T62" fmla="*/ 28 w 29"/>
                      <a:gd name="T63" fmla="*/ 14 h 29"/>
                      <a:gd name="T64" fmla="*/ 22 w 29"/>
                      <a:gd name="T65" fmla="*/ 6 h 29"/>
                      <a:gd name="T66" fmla="*/ 28 w 29"/>
                      <a:gd name="T67" fmla="*/ 0 h 29"/>
                      <a:gd name="T68" fmla="*/ 36 w 29"/>
                      <a:gd name="T69" fmla="*/ 6 h 29"/>
                      <a:gd name="T70" fmla="*/ 34 w 29"/>
                      <a:gd name="T71" fmla="*/ 12 h 29"/>
                      <a:gd name="T72" fmla="*/ 28 w 29"/>
                      <a:gd name="T73" fmla="*/ 14 h 29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9" h="29">
                        <a:moveTo>
                          <a:pt x="4" y="18"/>
                        </a:moveTo>
                        <a:cubicBezTo>
                          <a:pt x="2" y="18"/>
                          <a:pt x="0" y="16"/>
                          <a:pt x="0" y="14"/>
                        </a:cubicBezTo>
                        <a:cubicBezTo>
                          <a:pt x="0" y="12"/>
                          <a:pt x="2" y="11"/>
                          <a:pt x="4" y="11"/>
                        </a:cubicBezTo>
                        <a:cubicBezTo>
                          <a:pt x="5" y="11"/>
                          <a:pt x="7" y="12"/>
                          <a:pt x="7" y="14"/>
                        </a:cubicBezTo>
                        <a:cubicBezTo>
                          <a:pt x="7" y="16"/>
                          <a:pt x="6" y="16"/>
                          <a:pt x="6" y="17"/>
                        </a:cubicBezTo>
                        <a:cubicBezTo>
                          <a:pt x="5" y="17"/>
                          <a:pt x="5" y="18"/>
                          <a:pt x="4" y="18"/>
                        </a:cubicBezTo>
                        <a:close/>
                        <a:moveTo>
                          <a:pt x="14" y="22"/>
                        </a:moveTo>
                        <a:cubicBezTo>
                          <a:pt x="16" y="22"/>
                          <a:pt x="18" y="23"/>
                          <a:pt x="18" y="25"/>
                        </a:cubicBezTo>
                        <a:cubicBezTo>
                          <a:pt x="18" y="27"/>
                          <a:pt x="16" y="29"/>
                          <a:pt x="14" y="29"/>
                        </a:cubicBezTo>
                        <a:cubicBezTo>
                          <a:pt x="13" y="29"/>
                          <a:pt x="11" y="27"/>
                          <a:pt x="11" y="25"/>
                        </a:cubicBezTo>
                        <a:cubicBezTo>
                          <a:pt x="11" y="24"/>
                          <a:pt x="12" y="23"/>
                          <a:pt x="12" y="23"/>
                        </a:cubicBezTo>
                        <a:cubicBezTo>
                          <a:pt x="13" y="22"/>
                          <a:pt x="14" y="22"/>
                          <a:pt x="14" y="22"/>
                        </a:cubicBezTo>
                        <a:close/>
                        <a:moveTo>
                          <a:pt x="27" y="29"/>
                        </a:move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2" y="29"/>
                          <a:pt x="2" y="29"/>
                          <a:pt x="2" y="29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4" y="13"/>
                          <a:pt x="14" y="13"/>
                          <a:pt x="14" y="13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9" y="1"/>
                          <a:pt x="29" y="1"/>
                          <a:pt x="29" y="1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29" y="27"/>
                          <a:pt x="29" y="27"/>
                          <a:pt x="29" y="27"/>
                        </a:cubicBezTo>
                        <a:lnTo>
                          <a:pt x="27" y="29"/>
                        </a:lnTo>
                        <a:close/>
                        <a:moveTo>
                          <a:pt x="25" y="11"/>
                        </a:moveTo>
                        <a:cubicBezTo>
                          <a:pt x="27" y="11"/>
                          <a:pt x="29" y="12"/>
                          <a:pt x="29" y="14"/>
                        </a:cubicBezTo>
                        <a:cubicBezTo>
                          <a:pt x="29" y="16"/>
                          <a:pt x="27" y="18"/>
                          <a:pt x="25" y="18"/>
                        </a:cubicBezTo>
                        <a:cubicBezTo>
                          <a:pt x="23" y="18"/>
                          <a:pt x="22" y="16"/>
                          <a:pt x="22" y="14"/>
                        </a:cubicBezTo>
                        <a:cubicBezTo>
                          <a:pt x="22" y="13"/>
                          <a:pt x="23" y="12"/>
                          <a:pt x="23" y="12"/>
                        </a:cubicBezTo>
                        <a:cubicBezTo>
                          <a:pt x="24" y="11"/>
                          <a:pt x="24" y="11"/>
                          <a:pt x="25" y="11"/>
                        </a:cubicBezTo>
                        <a:close/>
                        <a:moveTo>
                          <a:pt x="14" y="7"/>
                        </a:moveTo>
                        <a:cubicBezTo>
                          <a:pt x="13" y="7"/>
                          <a:pt x="11" y="5"/>
                          <a:pt x="11" y="3"/>
                        </a:cubicBezTo>
                        <a:cubicBezTo>
                          <a:pt x="11" y="2"/>
                          <a:pt x="13" y="0"/>
                          <a:pt x="14" y="0"/>
                        </a:cubicBezTo>
                        <a:cubicBezTo>
                          <a:pt x="16" y="0"/>
                          <a:pt x="18" y="1"/>
                          <a:pt x="18" y="3"/>
                        </a:cubicBezTo>
                        <a:cubicBezTo>
                          <a:pt x="18" y="5"/>
                          <a:pt x="17" y="6"/>
                          <a:pt x="17" y="6"/>
                        </a:cubicBezTo>
                        <a:cubicBezTo>
                          <a:pt x="16" y="6"/>
                          <a:pt x="15" y="7"/>
                          <a:pt x="14" y="7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" name="Freeform 124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2149" y="1673"/>
                    <a:ext cx="58" cy="58"/>
                  </a:xfrm>
                  <a:custGeom>
                    <a:avLst/>
                    <a:gdLst>
                      <a:gd name="T0" fmla="*/ 34 w 29"/>
                      <a:gd name="T1" fmla="*/ 12 h 29"/>
                      <a:gd name="T2" fmla="*/ 36 w 29"/>
                      <a:gd name="T3" fmla="*/ 6 h 29"/>
                      <a:gd name="T4" fmla="*/ 28 w 29"/>
                      <a:gd name="T5" fmla="*/ 0 h 29"/>
                      <a:gd name="T6" fmla="*/ 22 w 29"/>
                      <a:gd name="T7" fmla="*/ 6 h 29"/>
                      <a:gd name="T8" fmla="*/ 28 w 29"/>
                      <a:gd name="T9" fmla="*/ 14 h 29"/>
                      <a:gd name="T10" fmla="*/ 34 w 29"/>
                      <a:gd name="T11" fmla="*/ 12 h 29"/>
                      <a:gd name="T12" fmla="*/ 12 w 29"/>
                      <a:gd name="T13" fmla="*/ 34 h 29"/>
                      <a:gd name="T14" fmla="*/ 14 w 29"/>
                      <a:gd name="T15" fmla="*/ 28 h 29"/>
                      <a:gd name="T16" fmla="*/ 8 w 29"/>
                      <a:gd name="T17" fmla="*/ 22 h 29"/>
                      <a:gd name="T18" fmla="*/ 0 w 29"/>
                      <a:gd name="T19" fmla="*/ 28 h 29"/>
                      <a:gd name="T20" fmla="*/ 8 w 29"/>
                      <a:gd name="T21" fmla="*/ 36 h 29"/>
                      <a:gd name="T22" fmla="*/ 12 w 29"/>
                      <a:gd name="T23" fmla="*/ 34 h 29"/>
                      <a:gd name="T24" fmla="*/ 24 w 29"/>
                      <a:gd name="T25" fmla="*/ 46 h 29"/>
                      <a:gd name="T26" fmla="*/ 22 w 29"/>
                      <a:gd name="T27" fmla="*/ 50 h 29"/>
                      <a:gd name="T28" fmla="*/ 28 w 29"/>
                      <a:gd name="T29" fmla="*/ 58 h 29"/>
                      <a:gd name="T30" fmla="*/ 36 w 29"/>
                      <a:gd name="T31" fmla="*/ 50 h 29"/>
                      <a:gd name="T32" fmla="*/ 28 w 29"/>
                      <a:gd name="T33" fmla="*/ 44 h 29"/>
                      <a:gd name="T34" fmla="*/ 24 w 29"/>
                      <a:gd name="T35" fmla="*/ 46 h 29"/>
                      <a:gd name="T36" fmla="*/ 58 w 29"/>
                      <a:gd name="T37" fmla="*/ 54 h 29"/>
                      <a:gd name="T38" fmla="*/ 32 w 29"/>
                      <a:gd name="T39" fmla="*/ 28 h 29"/>
                      <a:gd name="T40" fmla="*/ 58 w 29"/>
                      <a:gd name="T41" fmla="*/ 2 h 29"/>
                      <a:gd name="T42" fmla="*/ 54 w 29"/>
                      <a:gd name="T43" fmla="*/ 0 h 29"/>
                      <a:gd name="T44" fmla="*/ 28 w 29"/>
                      <a:gd name="T45" fmla="*/ 26 h 29"/>
                      <a:gd name="T46" fmla="*/ 4 w 29"/>
                      <a:gd name="T47" fmla="*/ 0 h 29"/>
                      <a:gd name="T48" fmla="*/ 0 w 29"/>
                      <a:gd name="T49" fmla="*/ 2 h 29"/>
                      <a:gd name="T50" fmla="*/ 26 w 29"/>
                      <a:gd name="T51" fmla="*/ 28 h 29"/>
                      <a:gd name="T52" fmla="*/ 0 w 29"/>
                      <a:gd name="T53" fmla="*/ 54 h 29"/>
                      <a:gd name="T54" fmla="*/ 4 w 29"/>
                      <a:gd name="T55" fmla="*/ 58 h 29"/>
                      <a:gd name="T56" fmla="*/ 28 w 29"/>
                      <a:gd name="T57" fmla="*/ 32 h 29"/>
                      <a:gd name="T58" fmla="*/ 54 w 29"/>
                      <a:gd name="T59" fmla="*/ 58 h 29"/>
                      <a:gd name="T60" fmla="*/ 58 w 29"/>
                      <a:gd name="T61" fmla="*/ 54 h 29"/>
                      <a:gd name="T62" fmla="*/ 46 w 29"/>
                      <a:gd name="T63" fmla="*/ 24 h 29"/>
                      <a:gd name="T64" fmla="*/ 44 w 29"/>
                      <a:gd name="T65" fmla="*/ 28 h 29"/>
                      <a:gd name="T66" fmla="*/ 50 w 29"/>
                      <a:gd name="T67" fmla="*/ 36 h 29"/>
                      <a:gd name="T68" fmla="*/ 58 w 29"/>
                      <a:gd name="T69" fmla="*/ 28 h 29"/>
                      <a:gd name="T70" fmla="*/ 50 w 29"/>
                      <a:gd name="T71" fmla="*/ 22 h 29"/>
                      <a:gd name="T72" fmla="*/ 46 w 29"/>
                      <a:gd name="T73" fmla="*/ 24 h 29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9" h="29">
                        <a:moveTo>
                          <a:pt x="17" y="6"/>
                        </a:moveTo>
                        <a:cubicBezTo>
                          <a:pt x="17" y="6"/>
                          <a:pt x="18" y="5"/>
                          <a:pt x="18" y="3"/>
                        </a:cubicBezTo>
                        <a:cubicBezTo>
                          <a:pt x="18" y="1"/>
                          <a:pt x="16" y="0"/>
                          <a:pt x="14" y="0"/>
                        </a:cubicBezTo>
                        <a:cubicBezTo>
                          <a:pt x="13" y="0"/>
                          <a:pt x="11" y="2"/>
                          <a:pt x="11" y="3"/>
                        </a:cubicBezTo>
                        <a:cubicBezTo>
                          <a:pt x="11" y="5"/>
                          <a:pt x="13" y="7"/>
                          <a:pt x="14" y="7"/>
                        </a:cubicBezTo>
                        <a:cubicBezTo>
                          <a:pt x="15" y="7"/>
                          <a:pt x="16" y="6"/>
                          <a:pt x="17" y="6"/>
                        </a:cubicBezTo>
                        <a:close/>
                        <a:moveTo>
                          <a:pt x="6" y="17"/>
                        </a:moveTo>
                        <a:cubicBezTo>
                          <a:pt x="6" y="16"/>
                          <a:pt x="7" y="16"/>
                          <a:pt x="7" y="14"/>
                        </a:cubicBezTo>
                        <a:cubicBezTo>
                          <a:pt x="7" y="12"/>
                          <a:pt x="5" y="11"/>
                          <a:pt x="4" y="11"/>
                        </a:cubicBezTo>
                        <a:cubicBezTo>
                          <a:pt x="2" y="11"/>
                          <a:pt x="0" y="12"/>
                          <a:pt x="0" y="14"/>
                        </a:cubicBezTo>
                        <a:cubicBezTo>
                          <a:pt x="0" y="16"/>
                          <a:pt x="2" y="18"/>
                          <a:pt x="4" y="18"/>
                        </a:cubicBezTo>
                        <a:cubicBezTo>
                          <a:pt x="5" y="18"/>
                          <a:pt x="5" y="17"/>
                          <a:pt x="6" y="17"/>
                        </a:cubicBezTo>
                        <a:close/>
                        <a:moveTo>
                          <a:pt x="12" y="23"/>
                        </a:moveTo>
                        <a:cubicBezTo>
                          <a:pt x="12" y="23"/>
                          <a:pt x="11" y="24"/>
                          <a:pt x="11" y="25"/>
                        </a:cubicBezTo>
                        <a:cubicBezTo>
                          <a:pt x="11" y="27"/>
                          <a:pt x="13" y="29"/>
                          <a:pt x="14" y="29"/>
                        </a:cubicBezTo>
                        <a:cubicBezTo>
                          <a:pt x="16" y="29"/>
                          <a:pt x="18" y="27"/>
                          <a:pt x="18" y="25"/>
                        </a:cubicBezTo>
                        <a:cubicBezTo>
                          <a:pt x="18" y="23"/>
                          <a:pt x="16" y="22"/>
                          <a:pt x="14" y="22"/>
                        </a:cubicBezTo>
                        <a:cubicBezTo>
                          <a:pt x="14" y="22"/>
                          <a:pt x="13" y="22"/>
                          <a:pt x="12" y="23"/>
                        </a:cubicBezTo>
                        <a:close/>
                        <a:moveTo>
                          <a:pt x="29" y="27"/>
                        </a:move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29" y="1"/>
                          <a:pt x="29" y="1"/>
                          <a:pt x="29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14" y="13"/>
                          <a:pt x="14" y="13"/>
                          <a:pt x="14" y="13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2" y="29"/>
                          <a:pt x="2" y="29"/>
                          <a:pt x="2" y="29"/>
                        </a:cubicBez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27" y="29"/>
                          <a:pt x="27" y="29"/>
                          <a:pt x="27" y="29"/>
                        </a:cubicBezTo>
                        <a:lnTo>
                          <a:pt x="29" y="27"/>
                        </a:lnTo>
                        <a:close/>
                        <a:moveTo>
                          <a:pt x="23" y="12"/>
                        </a:moveTo>
                        <a:cubicBezTo>
                          <a:pt x="23" y="12"/>
                          <a:pt x="22" y="13"/>
                          <a:pt x="22" y="14"/>
                        </a:cubicBezTo>
                        <a:cubicBezTo>
                          <a:pt x="22" y="16"/>
                          <a:pt x="24" y="18"/>
                          <a:pt x="25" y="18"/>
                        </a:cubicBezTo>
                        <a:cubicBezTo>
                          <a:pt x="27" y="18"/>
                          <a:pt x="29" y="16"/>
                          <a:pt x="29" y="14"/>
                        </a:cubicBezTo>
                        <a:cubicBezTo>
                          <a:pt x="29" y="12"/>
                          <a:pt x="27" y="11"/>
                          <a:pt x="25" y="11"/>
                        </a:cubicBezTo>
                        <a:cubicBezTo>
                          <a:pt x="24" y="11"/>
                          <a:pt x="24" y="11"/>
                          <a:pt x="23" y="12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" name="Freeform 125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2229" y="1673"/>
                    <a:ext cx="58" cy="58"/>
                  </a:xfrm>
                  <a:custGeom>
                    <a:avLst/>
                    <a:gdLst>
                      <a:gd name="T0" fmla="*/ 24 w 29"/>
                      <a:gd name="T1" fmla="*/ 46 h 29"/>
                      <a:gd name="T2" fmla="*/ 22 w 29"/>
                      <a:gd name="T3" fmla="*/ 50 h 29"/>
                      <a:gd name="T4" fmla="*/ 28 w 29"/>
                      <a:gd name="T5" fmla="*/ 58 h 29"/>
                      <a:gd name="T6" fmla="*/ 36 w 29"/>
                      <a:gd name="T7" fmla="*/ 50 h 29"/>
                      <a:gd name="T8" fmla="*/ 28 w 29"/>
                      <a:gd name="T9" fmla="*/ 44 h 29"/>
                      <a:gd name="T10" fmla="*/ 24 w 29"/>
                      <a:gd name="T11" fmla="*/ 46 h 29"/>
                      <a:gd name="T12" fmla="*/ 12 w 29"/>
                      <a:gd name="T13" fmla="*/ 34 h 29"/>
                      <a:gd name="T14" fmla="*/ 14 w 29"/>
                      <a:gd name="T15" fmla="*/ 28 h 29"/>
                      <a:gd name="T16" fmla="*/ 8 w 29"/>
                      <a:gd name="T17" fmla="*/ 22 h 29"/>
                      <a:gd name="T18" fmla="*/ 0 w 29"/>
                      <a:gd name="T19" fmla="*/ 28 h 29"/>
                      <a:gd name="T20" fmla="*/ 8 w 29"/>
                      <a:gd name="T21" fmla="*/ 36 h 29"/>
                      <a:gd name="T22" fmla="*/ 12 w 29"/>
                      <a:gd name="T23" fmla="*/ 34 h 29"/>
                      <a:gd name="T24" fmla="*/ 58 w 29"/>
                      <a:gd name="T25" fmla="*/ 54 h 29"/>
                      <a:gd name="T26" fmla="*/ 32 w 29"/>
                      <a:gd name="T27" fmla="*/ 28 h 29"/>
                      <a:gd name="T28" fmla="*/ 58 w 29"/>
                      <a:gd name="T29" fmla="*/ 2 h 29"/>
                      <a:gd name="T30" fmla="*/ 54 w 29"/>
                      <a:gd name="T31" fmla="*/ 0 h 29"/>
                      <a:gd name="T32" fmla="*/ 28 w 29"/>
                      <a:gd name="T33" fmla="*/ 26 h 29"/>
                      <a:gd name="T34" fmla="*/ 4 w 29"/>
                      <a:gd name="T35" fmla="*/ 0 h 29"/>
                      <a:gd name="T36" fmla="*/ 0 w 29"/>
                      <a:gd name="T37" fmla="*/ 2 h 29"/>
                      <a:gd name="T38" fmla="*/ 26 w 29"/>
                      <a:gd name="T39" fmla="*/ 28 h 29"/>
                      <a:gd name="T40" fmla="*/ 0 w 29"/>
                      <a:gd name="T41" fmla="*/ 54 h 29"/>
                      <a:gd name="T42" fmla="*/ 4 w 29"/>
                      <a:gd name="T43" fmla="*/ 58 h 29"/>
                      <a:gd name="T44" fmla="*/ 28 w 29"/>
                      <a:gd name="T45" fmla="*/ 32 h 29"/>
                      <a:gd name="T46" fmla="*/ 54 w 29"/>
                      <a:gd name="T47" fmla="*/ 58 h 29"/>
                      <a:gd name="T48" fmla="*/ 58 w 29"/>
                      <a:gd name="T49" fmla="*/ 54 h 29"/>
                      <a:gd name="T50" fmla="*/ 46 w 29"/>
                      <a:gd name="T51" fmla="*/ 24 h 29"/>
                      <a:gd name="T52" fmla="*/ 44 w 29"/>
                      <a:gd name="T53" fmla="*/ 28 h 29"/>
                      <a:gd name="T54" fmla="*/ 50 w 29"/>
                      <a:gd name="T55" fmla="*/ 36 h 29"/>
                      <a:gd name="T56" fmla="*/ 58 w 29"/>
                      <a:gd name="T57" fmla="*/ 28 h 29"/>
                      <a:gd name="T58" fmla="*/ 50 w 29"/>
                      <a:gd name="T59" fmla="*/ 22 h 29"/>
                      <a:gd name="T60" fmla="*/ 46 w 29"/>
                      <a:gd name="T61" fmla="*/ 24 h 29"/>
                      <a:gd name="T62" fmla="*/ 34 w 29"/>
                      <a:gd name="T63" fmla="*/ 12 h 29"/>
                      <a:gd name="T64" fmla="*/ 36 w 29"/>
                      <a:gd name="T65" fmla="*/ 6 h 29"/>
                      <a:gd name="T66" fmla="*/ 28 w 29"/>
                      <a:gd name="T67" fmla="*/ 0 h 29"/>
                      <a:gd name="T68" fmla="*/ 22 w 29"/>
                      <a:gd name="T69" fmla="*/ 6 h 29"/>
                      <a:gd name="T70" fmla="*/ 28 w 29"/>
                      <a:gd name="T71" fmla="*/ 14 h 29"/>
                      <a:gd name="T72" fmla="*/ 34 w 29"/>
                      <a:gd name="T73" fmla="*/ 12 h 29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9" h="29">
                        <a:moveTo>
                          <a:pt x="12" y="23"/>
                        </a:moveTo>
                        <a:cubicBezTo>
                          <a:pt x="12" y="23"/>
                          <a:pt x="11" y="24"/>
                          <a:pt x="11" y="25"/>
                        </a:cubicBezTo>
                        <a:cubicBezTo>
                          <a:pt x="11" y="27"/>
                          <a:pt x="13" y="29"/>
                          <a:pt x="14" y="29"/>
                        </a:cubicBezTo>
                        <a:cubicBezTo>
                          <a:pt x="16" y="29"/>
                          <a:pt x="18" y="27"/>
                          <a:pt x="18" y="25"/>
                        </a:cubicBezTo>
                        <a:cubicBezTo>
                          <a:pt x="18" y="23"/>
                          <a:pt x="16" y="22"/>
                          <a:pt x="14" y="22"/>
                        </a:cubicBezTo>
                        <a:cubicBezTo>
                          <a:pt x="14" y="22"/>
                          <a:pt x="13" y="22"/>
                          <a:pt x="12" y="23"/>
                        </a:cubicBezTo>
                        <a:close/>
                        <a:moveTo>
                          <a:pt x="6" y="17"/>
                        </a:moveTo>
                        <a:cubicBezTo>
                          <a:pt x="6" y="16"/>
                          <a:pt x="7" y="16"/>
                          <a:pt x="7" y="14"/>
                        </a:cubicBezTo>
                        <a:cubicBezTo>
                          <a:pt x="7" y="12"/>
                          <a:pt x="5" y="11"/>
                          <a:pt x="4" y="11"/>
                        </a:cubicBezTo>
                        <a:cubicBezTo>
                          <a:pt x="2" y="11"/>
                          <a:pt x="0" y="12"/>
                          <a:pt x="0" y="14"/>
                        </a:cubicBezTo>
                        <a:cubicBezTo>
                          <a:pt x="0" y="16"/>
                          <a:pt x="2" y="18"/>
                          <a:pt x="4" y="18"/>
                        </a:cubicBezTo>
                        <a:cubicBezTo>
                          <a:pt x="5" y="18"/>
                          <a:pt x="5" y="17"/>
                          <a:pt x="6" y="17"/>
                        </a:cubicBezTo>
                        <a:close/>
                        <a:moveTo>
                          <a:pt x="29" y="27"/>
                        </a:move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29" y="1"/>
                          <a:pt x="29" y="1"/>
                          <a:pt x="29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14" y="13"/>
                          <a:pt x="14" y="13"/>
                          <a:pt x="14" y="13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2" y="29"/>
                          <a:pt x="2" y="29"/>
                          <a:pt x="2" y="29"/>
                        </a:cubicBez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27" y="29"/>
                          <a:pt x="27" y="29"/>
                          <a:pt x="27" y="29"/>
                        </a:cubicBezTo>
                        <a:lnTo>
                          <a:pt x="29" y="27"/>
                        </a:lnTo>
                        <a:close/>
                        <a:moveTo>
                          <a:pt x="23" y="12"/>
                        </a:moveTo>
                        <a:cubicBezTo>
                          <a:pt x="23" y="12"/>
                          <a:pt x="22" y="13"/>
                          <a:pt x="22" y="14"/>
                        </a:cubicBezTo>
                        <a:cubicBezTo>
                          <a:pt x="22" y="16"/>
                          <a:pt x="24" y="18"/>
                          <a:pt x="25" y="18"/>
                        </a:cubicBezTo>
                        <a:cubicBezTo>
                          <a:pt x="27" y="18"/>
                          <a:pt x="29" y="16"/>
                          <a:pt x="29" y="14"/>
                        </a:cubicBezTo>
                        <a:cubicBezTo>
                          <a:pt x="29" y="12"/>
                          <a:pt x="27" y="11"/>
                          <a:pt x="25" y="11"/>
                        </a:cubicBezTo>
                        <a:cubicBezTo>
                          <a:pt x="24" y="11"/>
                          <a:pt x="24" y="11"/>
                          <a:pt x="23" y="12"/>
                        </a:cubicBezTo>
                        <a:close/>
                        <a:moveTo>
                          <a:pt x="17" y="6"/>
                        </a:moveTo>
                        <a:cubicBezTo>
                          <a:pt x="17" y="6"/>
                          <a:pt x="18" y="5"/>
                          <a:pt x="18" y="3"/>
                        </a:cubicBezTo>
                        <a:cubicBezTo>
                          <a:pt x="18" y="1"/>
                          <a:pt x="16" y="0"/>
                          <a:pt x="14" y="0"/>
                        </a:cubicBezTo>
                        <a:cubicBezTo>
                          <a:pt x="13" y="0"/>
                          <a:pt x="11" y="2"/>
                          <a:pt x="11" y="3"/>
                        </a:cubicBezTo>
                        <a:cubicBezTo>
                          <a:pt x="11" y="5"/>
                          <a:pt x="13" y="7"/>
                          <a:pt x="14" y="7"/>
                        </a:cubicBezTo>
                        <a:cubicBezTo>
                          <a:pt x="15" y="7"/>
                          <a:pt x="16" y="6"/>
                          <a:pt x="17" y="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" name="Freeform 126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2299" y="1663"/>
                    <a:ext cx="76" cy="74"/>
                  </a:xfrm>
                  <a:custGeom>
                    <a:avLst/>
                    <a:gdLst>
                      <a:gd name="T0" fmla="*/ 34 w 38"/>
                      <a:gd name="T1" fmla="*/ 12 h 37"/>
                      <a:gd name="T2" fmla="*/ 6 w 38"/>
                      <a:gd name="T3" fmla="*/ 24 h 37"/>
                      <a:gd name="T4" fmla="*/ 12 w 38"/>
                      <a:gd name="T5" fmla="*/ 12 h 37"/>
                      <a:gd name="T6" fmla="*/ 4 w 38"/>
                      <a:gd name="T7" fmla="*/ 22 h 37"/>
                      <a:gd name="T8" fmla="*/ 34 w 38"/>
                      <a:gd name="T9" fmla="*/ 6 h 37"/>
                      <a:gd name="T10" fmla="*/ 44 w 38"/>
                      <a:gd name="T11" fmla="*/ 0 h 37"/>
                      <a:gd name="T12" fmla="*/ 74 w 38"/>
                      <a:gd name="T13" fmla="*/ 6 h 37"/>
                      <a:gd name="T14" fmla="*/ 68 w 38"/>
                      <a:gd name="T15" fmla="*/ 22 h 37"/>
                      <a:gd name="T16" fmla="*/ 48 w 38"/>
                      <a:gd name="T17" fmla="*/ 26 h 37"/>
                      <a:gd name="T18" fmla="*/ 42 w 38"/>
                      <a:gd name="T19" fmla="*/ 12 h 37"/>
                      <a:gd name="T20" fmla="*/ 52 w 38"/>
                      <a:gd name="T21" fmla="*/ 20 h 37"/>
                      <a:gd name="T22" fmla="*/ 62 w 38"/>
                      <a:gd name="T23" fmla="*/ 16 h 37"/>
                      <a:gd name="T24" fmla="*/ 66 w 38"/>
                      <a:gd name="T25" fmla="*/ 12 h 37"/>
                      <a:gd name="T26" fmla="*/ 50 w 38"/>
                      <a:gd name="T27" fmla="*/ 20 h 37"/>
                      <a:gd name="T28" fmla="*/ 6 w 38"/>
                      <a:gd name="T29" fmla="*/ 72 h 37"/>
                      <a:gd name="T30" fmla="*/ 10 w 38"/>
                      <a:gd name="T31" fmla="*/ 50 h 37"/>
                      <a:gd name="T32" fmla="*/ 20 w 38"/>
                      <a:gd name="T33" fmla="*/ 52 h 37"/>
                      <a:gd name="T34" fmla="*/ 28 w 38"/>
                      <a:gd name="T35" fmla="*/ 64 h 37"/>
                      <a:gd name="T36" fmla="*/ 46 w 38"/>
                      <a:gd name="T37" fmla="*/ 66 h 37"/>
                      <a:gd name="T38" fmla="*/ 58 w 38"/>
                      <a:gd name="T39" fmla="*/ 60 h 37"/>
                      <a:gd name="T40" fmla="*/ 28 w 38"/>
                      <a:gd name="T41" fmla="*/ 74 h 37"/>
                      <a:gd name="T42" fmla="*/ 20 w 38"/>
                      <a:gd name="T43" fmla="*/ 52 h 37"/>
                      <a:gd name="T44" fmla="*/ 6 w 38"/>
                      <a:gd name="T45" fmla="*/ 46 h 37"/>
                      <a:gd name="T46" fmla="*/ 6 w 38"/>
                      <a:gd name="T47" fmla="*/ 38 h 37"/>
                      <a:gd name="T48" fmla="*/ 28 w 38"/>
                      <a:gd name="T49" fmla="*/ 24 h 37"/>
                      <a:gd name="T50" fmla="*/ 28 w 38"/>
                      <a:gd name="T51" fmla="*/ 38 h 37"/>
                      <a:gd name="T52" fmla="*/ 54 w 38"/>
                      <a:gd name="T53" fmla="*/ 38 h 37"/>
                      <a:gd name="T54" fmla="*/ 46 w 38"/>
                      <a:gd name="T55" fmla="*/ 34 h 37"/>
                      <a:gd name="T56" fmla="*/ 74 w 38"/>
                      <a:gd name="T57" fmla="*/ 42 h 37"/>
                      <a:gd name="T58" fmla="*/ 62 w 38"/>
                      <a:gd name="T59" fmla="*/ 44 h 37"/>
                      <a:gd name="T60" fmla="*/ 36 w 38"/>
                      <a:gd name="T61" fmla="*/ 46 h 37"/>
                      <a:gd name="T62" fmla="*/ 44 w 38"/>
                      <a:gd name="T63" fmla="*/ 58 h 37"/>
                      <a:gd name="T64" fmla="*/ 34 w 38"/>
                      <a:gd name="T65" fmla="*/ 46 h 37"/>
                      <a:gd name="T66" fmla="*/ 76 w 38"/>
                      <a:gd name="T67" fmla="*/ 68 h 37"/>
                      <a:gd name="T68" fmla="*/ 58 w 38"/>
                      <a:gd name="T69" fmla="*/ 54 h 37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0" t="0" r="r" b="b"/>
                    <a:pathLst>
                      <a:path w="38" h="37">
                        <a:moveTo>
                          <a:pt x="21" y="6"/>
                        </a:moveTo>
                        <a:cubicBezTo>
                          <a:pt x="17" y="6"/>
                          <a:pt x="17" y="6"/>
                          <a:pt x="17" y="6"/>
                        </a:cubicBezTo>
                        <a:cubicBezTo>
                          <a:pt x="16" y="10"/>
                          <a:pt x="11" y="14"/>
                          <a:pt x="5" y="15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7" y="11"/>
                          <a:pt x="11" y="9"/>
                          <a:pt x="13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2" y="11"/>
                          <a:pt x="2" y="11"/>
                          <a:pt x="2" y="11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17" y="3"/>
                          <a:pt x="17" y="3"/>
                          <a:pt x="17" y="3"/>
                        </a:cubicBezTo>
                        <a:cubicBezTo>
                          <a:pt x="17" y="0"/>
                          <a:pt x="17" y="0"/>
                          <a:pt x="17" y="0"/>
                        </a:cubicBezTo>
                        <a:cubicBezTo>
                          <a:pt x="22" y="0"/>
                          <a:pt x="22" y="0"/>
                          <a:pt x="22" y="0"/>
                        </a:cubicBezTo>
                        <a:cubicBezTo>
                          <a:pt x="22" y="3"/>
                          <a:pt x="22" y="3"/>
                          <a:pt x="22" y="3"/>
                        </a:cubicBezTo>
                        <a:cubicBezTo>
                          <a:pt x="37" y="3"/>
                          <a:pt x="37" y="3"/>
                          <a:pt x="37" y="3"/>
                        </a:cubicBezTo>
                        <a:cubicBezTo>
                          <a:pt x="37" y="11"/>
                          <a:pt x="37" y="11"/>
                          <a:pt x="37" y="11"/>
                        </a:cubicBezTo>
                        <a:cubicBezTo>
                          <a:pt x="34" y="11"/>
                          <a:pt x="34" y="11"/>
                          <a:pt x="34" y="11"/>
                        </a:cubicBezTo>
                        <a:cubicBezTo>
                          <a:pt x="34" y="12"/>
                          <a:pt x="33" y="13"/>
                          <a:pt x="31" y="13"/>
                        </a:cubicBezTo>
                        <a:cubicBezTo>
                          <a:pt x="24" y="13"/>
                          <a:pt x="24" y="13"/>
                          <a:pt x="24" y="13"/>
                        </a:cubicBezTo>
                        <a:cubicBezTo>
                          <a:pt x="22" y="13"/>
                          <a:pt x="21" y="13"/>
                          <a:pt x="21" y="11"/>
                        </a:cubicBezTo>
                        <a:lnTo>
                          <a:pt x="21" y="6"/>
                        </a:lnTo>
                        <a:close/>
                        <a:moveTo>
                          <a:pt x="25" y="10"/>
                        </a:moveTo>
                        <a:cubicBezTo>
                          <a:pt x="25" y="10"/>
                          <a:pt x="25" y="10"/>
                          <a:pt x="26" y="10"/>
                        </a:cubicBezTo>
                        <a:cubicBezTo>
                          <a:pt x="29" y="10"/>
                          <a:pt x="29" y="10"/>
                          <a:pt x="29" y="10"/>
                        </a:cubicBezTo>
                        <a:cubicBezTo>
                          <a:pt x="30" y="10"/>
                          <a:pt x="30" y="10"/>
                          <a:pt x="31" y="8"/>
                        </a:cubicBezTo>
                        <a:cubicBezTo>
                          <a:pt x="33" y="8"/>
                          <a:pt x="33" y="8"/>
                          <a:pt x="33" y="8"/>
                        </a:cubicBezTo>
                        <a:cubicBezTo>
                          <a:pt x="33" y="6"/>
                          <a:pt x="33" y="6"/>
                          <a:pt x="33" y="6"/>
                        </a:cubicBezTo>
                        <a:cubicBezTo>
                          <a:pt x="25" y="6"/>
                          <a:pt x="25" y="6"/>
                          <a:pt x="25" y="6"/>
                        </a:cubicBezTo>
                        <a:lnTo>
                          <a:pt x="25" y="10"/>
                        </a:lnTo>
                        <a:close/>
                        <a:moveTo>
                          <a:pt x="9" y="26"/>
                        </a:moveTo>
                        <a:cubicBezTo>
                          <a:pt x="8" y="30"/>
                          <a:pt x="6" y="33"/>
                          <a:pt x="3" y="36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3" y="31"/>
                          <a:pt x="5" y="27"/>
                          <a:pt x="5" y="25"/>
                        </a:cubicBezTo>
                        <a:lnTo>
                          <a:pt x="9" y="26"/>
                        </a:lnTo>
                        <a:close/>
                        <a:moveTo>
                          <a:pt x="10" y="26"/>
                        </a:moveTo>
                        <a:cubicBezTo>
                          <a:pt x="14" y="26"/>
                          <a:pt x="14" y="26"/>
                          <a:pt x="14" y="26"/>
                        </a:cubicBezTo>
                        <a:cubicBezTo>
                          <a:pt x="14" y="32"/>
                          <a:pt x="14" y="32"/>
                          <a:pt x="14" y="32"/>
                        </a:cubicBezTo>
                        <a:cubicBezTo>
                          <a:pt x="14" y="33"/>
                          <a:pt x="14" y="33"/>
                          <a:pt x="15" y="33"/>
                        </a:cubicBezTo>
                        <a:cubicBezTo>
                          <a:pt x="23" y="33"/>
                          <a:pt x="23" y="33"/>
                          <a:pt x="23" y="33"/>
                        </a:cubicBezTo>
                        <a:cubicBezTo>
                          <a:pt x="25" y="33"/>
                          <a:pt x="25" y="33"/>
                          <a:pt x="25" y="29"/>
                        </a:cubicBezTo>
                        <a:cubicBezTo>
                          <a:pt x="29" y="30"/>
                          <a:pt x="29" y="30"/>
                          <a:pt x="29" y="30"/>
                        </a:cubicBezTo>
                        <a:cubicBezTo>
                          <a:pt x="29" y="37"/>
                          <a:pt x="26" y="37"/>
                          <a:pt x="24" y="37"/>
                        </a:cubicBezTo>
                        <a:cubicBezTo>
                          <a:pt x="14" y="37"/>
                          <a:pt x="14" y="37"/>
                          <a:pt x="14" y="37"/>
                        </a:cubicBezTo>
                        <a:cubicBezTo>
                          <a:pt x="12" y="37"/>
                          <a:pt x="10" y="37"/>
                          <a:pt x="10" y="34"/>
                        </a:cubicBezTo>
                        <a:lnTo>
                          <a:pt x="10" y="26"/>
                        </a:lnTo>
                        <a:close/>
                        <a:moveTo>
                          <a:pt x="17" y="23"/>
                        </a:moveTo>
                        <a:cubicBezTo>
                          <a:pt x="14" y="23"/>
                          <a:pt x="9" y="23"/>
                          <a:pt x="3" y="23"/>
                        </a:cubicBezTo>
                        <a:cubicBezTo>
                          <a:pt x="2" y="19"/>
                          <a:pt x="2" y="19"/>
                          <a:pt x="2" y="19"/>
                        </a:cubicBezTo>
                        <a:cubicBezTo>
                          <a:pt x="3" y="19"/>
                          <a:pt x="3" y="19"/>
                          <a:pt x="3" y="19"/>
                        </a:cubicBezTo>
                        <a:cubicBezTo>
                          <a:pt x="4" y="19"/>
                          <a:pt x="8" y="19"/>
                          <a:pt x="9" y="19"/>
                        </a:cubicBezTo>
                        <a:cubicBezTo>
                          <a:pt x="12" y="15"/>
                          <a:pt x="13" y="14"/>
                          <a:pt x="14" y="12"/>
                        </a:cubicBezTo>
                        <a:cubicBezTo>
                          <a:pt x="18" y="13"/>
                          <a:pt x="18" y="13"/>
                          <a:pt x="18" y="13"/>
                        </a:cubicBezTo>
                        <a:cubicBezTo>
                          <a:pt x="17" y="15"/>
                          <a:pt x="15" y="17"/>
                          <a:pt x="14" y="19"/>
                        </a:cubicBezTo>
                        <a:cubicBezTo>
                          <a:pt x="17" y="19"/>
                          <a:pt x="17" y="19"/>
                          <a:pt x="17" y="19"/>
                        </a:cubicBezTo>
                        <a:cubicBezTo>
                          <a:pt x="19" y="19"/>
                          <a:pt x="25" y="19"/>
                          <a:pt x="27" y="19"/>
                        </a:cubicBezTo>
                        <a:cubicBezTo>
                          <a:pt x="27" y="19"/>
                          <a:pt x="27" y="19"/>
                          <a:pt x="27" y="19"/>
                        </a:cubicBezTo>
                        <a:cubicBezTo>
                          <a:pt x="25" y="18"/>
                          <a:pt x="24" y="17"/>
                          <a:pt x="23" y="17"/>
                        </a:cubicBezTo>
                        <a:cubicBezTo>
                          <a:pt x="26" y="14"/>
                          <a:pt x="26" y="14"/>
                          <a:pt x="26" y="14"/>
                        </a:cubicBezTo>
                        <a:cubicBezTo>
                          <a:pt x="29" y="15"/>
                          <a:pt x="31" y="17"/>
                          <a:pt x="37" y="21"/>
                        </a:cubicBezTo>
                        <a:cubicBezTo>
                          <a:pt x="34" y="24"/>
                          <a:pt x="34" y="24"/>
                          <a:pt x="34" y="24"/>
                        </a:cubicBezTo>
                        <a:cubicBezTo>
                          <a:pt x="33" y="24"/>
                          <a:pt x="32" y="23"/>
                          <a:pt x="31" y="22"/>
                        </a:cubicBezTo>
                        <a:cubicBezTo>
                          <a:pt x="29" y="22"/>
                          <a:pt x="20" y="22"/>
                          <a:pt x="18" y="23"/>
                        </a:cubicBezTo>
                        <a:cubicBezTo>
                          <a:pt x="18" y="23"/>
                          <a:pt x="18" y="23"/>
                          <a:pt x="18" y="23"/>
                        </a:cubicBezTo>
                        <a:cubicBezTo>
                          <a:pt x="20" y="23"/>
                          <a:pt x="22" y="25"/>
                          <a:pt x="24" y="26"/>
                        </a:cubicBezTo>
                        <a:cubicBezTo>
                          <a:pt x="22" y="29"/>
                          <a:pt x="22" y="29"/>
                          <a:pt x="22" y="29"/>
                        </a:cubicBezTo>
                        <a:cubicBezTo>
                          <a:pt x="18" y="27"/>
                          <a:pt x="16" y="26"/>
                          <a:pt x="15" y="25"/>
                        </a:cubicBezTo>
                        <a:lnTo>
                          <a:pt x="17" y="23"/>
                        </a:lnTo>
                        <a:close/>
                        <a:moveTo>
                          <a:pt x="32" y="25"/>
                        </a:moveTo>
                        <a:cubicBezTo>
                          <a:pt x="34" y="27"/>
                          <a:pt x="37" y="31"/>
                          <a:pt x="38" y="34"/>
                        </a:cubicBezTo>
                        <a:cubicBezTo>
                          <a:pt x="35" y="37"/>
                          <a:pt x="35" y="37"/>
                          <a:pt x="35" y="37"/>
                        </a:cubicBezTo>
                        <a:cubicBezTo>
                          <a:pt x="34" y="34"/>
                          <a:pt x="31" y="30"/>
                          <a:pt x="29" y="27"/>
                        </a:cubicBezTo>
                        <a:lnTo>
                          <a:pt x="32" y="2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Freeform 127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2379" y="1663"/>
                    <a:ext cx="76" cy="74"/>
                  </a:xfrm>
                  <a:custGeom>
                    <a:avLst/>
                    <a:gdLst>
                      <a:gd name="T0" fmla="*/ 34 w 38"/>
                      <a:gd name="T1" fmla="*/ 50 h 37"/>
                      <a:gd name="T2" fmla="*/ 34 w 38"/>
                      <a:gd name="T3" fmla="*/ 64 h 37"/>
                      <a:gd name="T4" fmla="*/ 12 w 38"/>
                      <a:gd name="T5" fmla="*/ 64 h 37"/>
                      <a:gd name="T6" fmla="*/ 12 w 38"/>
                      <a:gd name="T7" fmla="*/ 50 h 37"/>
                      <a:gd name="T8" fmla="*/ 34 w 38"/>
                      <a:gd name="T9" fmla="*/ 50 h 37"/>
                      <a:gd name="T10" fmla="*/ 4 w 38"/>
                      <a:gd name="T11" fmla="*/ 42 h 37"/>
                      <a:gd name="T12" fmla="*/ 4 w 38"/>
                      <a:gd name="T13" fmla="*/ 74 h 37"/>
                      <a:gd name="T14" fmla="*/ 12 w 38"/>
                      <a:gd name="T15" fmla="*/ 74 h 37"/>
                      <a:gd name="T16" fmla="*/ 12 w 38"/>
                      <a:gd name="T17" fmla="*/ 70 h 37"/>
                      <a:gd name="T18" fmla="*/ 42 w 38"/>
                      <a:gd name="T19" fmla="*/ 70 h 37"/>
                      <a:gd name="T20" fmla="*/ 42 w 38"/>
                      <a:gd name="T21" fmla="*/ 42 h 37"/>
                      <a:gd name="T22" fmla="*/ 4 w 38"/>
                      <a:gd name="T23" fmla="*/ 42 h 37"/>
                      <a:gd name="T24" fmla="*/ 48 w 38"/>
                      <a:gd name="T25" fmla="*/ 2 h 37"/>
                      <a:gd name="T26" fmla="*/ 48 w 38"/>
                      <a:gd name="T27" fmla="*/ 74 h 37"/>
                      <a:gd name="T28" fmla="*/ 56 w 38"/>
                      <a:gd name="T29" fmla="*/ 74 h 37"/>
                      <a:gd name="T30" fmla="*/ 56 w 38"/>
                      <a:gd name="T31" fmla="*/ 10 h 37"/>
                      <a:gd name="T32" fmla="*/ 66 w 38"/>
                      <a:gd name="T33" fmla="*/ 10 h 37"/>
                      <a:gd name="T34" fmla="*/ 58 w 38"/>
                      <a:gd name="T35" fmla="*/ 30 h 37"/>
                      <a:gd name="T36" fmla="*/ 68 w 38"/>
                      <a:gd name="T37" fmla="*/ 52 h 37"/>
                      <a:gd name="T38" fmla="*/ 62 w 38"/>
                      <a:gd name="T39" fmla="*/ 60 h 37"/>
                      <a:gd name="T40" fmla="*/ 58 w 38"/>
                      <a:gd name="T41" fmla="*/ 60 h 37"/>
                      <a:gd name="T42" fmla="*/ 58 w 38"/>
                      <a:gd name="T43" fmla="*/ 68 h 37"/>
                      <a:gd name="T44" fmla="*/ 64 w 38"/>
                      <a:gd name="T45" fmla="*/ 68 h 37"/>
                      <a:gd name="T46" fmla="*/ 72 w 38"/>
                      <a:gd name="T47" fmla="*/ 66 h 37"/>
                      <a:gd name="T48" fmla="*/ 76 w 38"/>
                      <a:gd name="T49" fmla="*/ 54 h 37"/>
                      <a:gd name="T50" fmla="*/ 66 w 38"/>
                      <a:gd name="T51" fmla="*/ 30 h 37"/>
                      <a:gd name="T52" fmla="*/ 76 w 38"/>
                      <a:gd name="T53" fmla="*/ 8 h 37"/>
                      <a:gd name="T54" fmla="*/ 76 w 38"/>
                      <a:gd name="T55" fmla="*/ 2 h 37"/>
                      <a:gd name="T56" fmla="*/ 48 w 38"/>
                      <a:gd name="T57" fmla="*/ 2 h 37"/>
                      <a:gd name="T58" fmla="*/ 2 w 38"/>
                      <a:gd name="T59" fmla="*/ 14 h 37"/>
                      <a:gd name="T60" fmla="*/ 8 w 38"/>
                      <a:gd name="T61" fmla="*/ 14 h 37"/>
                      <a:gd name="T62" fmla="*/ 12 w 38"/>
                      <a:gd name="T63" fmla="*/ 30 h 37"/>
                      <a:gd name="T64" fmla="*/ 0 w 38"/>
                      <a:gd name="T65" fmla="*/ 30 h 37"/>
                      <a:gd name="T66" fmla="*/ 0 w 38"/>
                      <a:gd name="T67" fmla="*/ 36 h 37"/>
                      <a:gd name="T68" fmla="*/ 44 w 38"/>
                      <a:gd name="T69" fmla="*/ 36 h 37"/>
                      <a:gd name="T70" fmla="*/ 44 w 38"/>
                      <a:gd name="T71" fmla="*/ 30 h 37"/>
                      <a:gd name="T72" fmla="*/ 34 w 38"/>
                      <a:gd name="T73" fmla="*/ 30 h 37"/>
                      <a:gd name="T74" fmla="*/ 38 w 38"/>
                      <a:gd name="T75" fmla="*/ 14 h 37"/>
                      <a:gd name="T76" fmla="*/ 42 w 38"/>
                      <a:gd name="T77" fmla="*/ 14 h 37"/>
                      <a:gd name="T78" fmla="*/ 42 w 38"/>
                      <a:gd name="T79" fmla="*/ 6 h 37"/>
                      <a:gd name="T80" fmla="*/ 26 w 38"/>
                      <a:gd name="T81" fmla="*/ 6 h 37"/>
                      <a:gd name="T82" fmla="*/ 26 w 38"/>
                      <a:gd name="T83" fmla="*/ 0 h 37"/>
                      <a:gd name="T84" fmla="*/ 18 w 38"/>
                      <a:gd name="T85" fmla="*/ 0 h 37"/>
                      <a:gd name="T86" fmla="*/ 18 w 38"/>
                      <a:gd name="T87" fmla="*/ 6 h 37"/>
                      <a:gd name="T88" fmla="*/ 2 w 38"/>
                      <a:gd name="T89" fmla="*/ 6 h 37"/>
                      <a:gd name="T90" fmla="*/ 2 w 38"/>
                      <a:gd name="T91" fmla="*/ 14 h 37"/>
                      <a:gd name="T92" fmla="*/ 30 w 38"/>
                      <a:gd name="T93" fmla="*/ 14 h 37"/>
                      <a:gd name="T94" fmla="*/ 26 w 38"/>
                      <a:gd name="T95" fmla="*/ 30 h 37"/>
                      <a:gd name="T96" fmla="*/ 18 w 38"/>
                      <a:gd name="T97" fmla="*/ 30 h 37"/>
                      <a:gd name="T98" fmla="*/ 16 w 38"/>
                      <a:gd name="T99" fmla="*/ 14 h 37"/>
                      <a:gd name="T100" fmla="*/ 30 w 38"/>
                      <a:gd name="T101" fmla="*/ 14 h 37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</a:gdLst>
                    <a:ahLst/>
                    <a:cxnLst>
                      <a:cxn ang="T102">
                        <a:pos x="T0" y="T1"/>
                      </a:cxn>
                      <a:cxn ang="T103">
                        <a:pos x="T2" y="T3"/>
                      </a:cxn>
                      <a:cxn ang="T104">
                        <a:pos x="T4" y="T5"/>
                      </a:cxn>
                      <a:cxn ang="T105">
                        <a:pos x="T6" y="T7"/>
                      </a:cxn>
                      <a:cxn ang="T106">
                        <a:pos x="T8" y="T9"/>
                      </a:cxn>
                      <a:cxn ang="T107">
                        <a:pos x="T10" y="T11"/>
                      </a:cxn>
                      <a:cxn ang="T108">
                        <a:pos x="T12" y="T13"/>
                      </a:cxn>
                      <a:cxn ang="T109">
                        <a:pos x="T14" y="T15"/>
                      </a:cxn>
                      <a:cxn ang="T110">
                        <a:pos x="T16" y="T17"/>
                      </a:cxn>
                      <a:cxn ang="T111">
                        <a:pos x="T18" y="T19"/>
                      </a:cxn>
                      <a:cxn ang="T112">
                        <a:pos x="T20" y="T21"/>
                      </a:cxn>
                      <a:cxn ang="T113">
                        <a:pos x="T22" y="T23"/>
                      </a:cxn>
                      <a:cxn ang="T114">
                        <a:pos x="T24" y="T25"/>
                      </a:cxn>
                      <a:cxn ang="T115">
                        <a:pos x="T26" y="T27"/>
                      </a:cxn>
                      <a:cxn ang="T116">
                        <a:pos x="T28" y="T29"/>
                      </a:cxn>
                      <a:cxn ang="T117">
                        <a:pos x="T30" y="T31"/>
                      </a:cxn>
                      <a:cxn ang="T118">
                        <a:pos x="T32" y="T33"/>
                      </a:cxn>
                      <a:cxn ang="T119">
                        <a:pos x="T34" y="T35"/>
                      </a:cxn>
                      <a:cxn ang="T120">
                        <a:pos x="T36" y="T37"/>
                      </a:cxn>
                      <a:cxn ang="T121">
                        <a:pos x="T38" y="T39"/>
                      </a:cxn>
                      <a:cxn ang="T122">
                        <a:pos x="T40" y="T41"/>
                      </a:cxn>
                      <a:cxn ang="T123">
                        <a:pos x="T42" y="T43"/>
                      </a:cxn>
                      <a:cxn ang="T124">
                        <a:pos x="T44" y="T45"/>
                      </a:cxn>
                      <a:cxn ang="T125">
                        <a:pos x="T46" y="T47"/>
                      </a:cxn>
                      <a:cxn ang="T126">
                        <a:pos x="T48" y="T49"/>
                      </a:cxn>
                      <a:cxn ang="T127">
                        <a:pos x="T50" y="T51"/>
                      </a:cxn>
                      <a:cxn ang="T128">
                        <a:pos x="T52" y="T53"/>
                      </a:cxn>
                      <a:cxn ang="T129">
                        <a:pos x="T54" y="T55"/>
                      </a:cxn>
                      <a:cxn ang="T130">
                        <a:pos x="T56" y="T57"/>
                      </a:cxn>
                      <a:cxn ang="T131">
                        <a:pos x="T58" y="T59"/>
                      </a:cxn>
                      <a:cxn ang="T132">
                        <a:pos x="T60" y="T61"/>
                      </a:cxn>
                      <a:cxn ang="T133">
                        <a:pos x="T62" y="T63"/>
                      </a:cxn>
                      <a:cxn ang="T134">
                        <a:pos x="T64" y="T65"/>
                      </a:cxn>
                      <a:cxn ang="T135">
                        <a:pos x="T66" y="T67"/>
                      </a:cxn>
                      <a:cxn ang="T136">
                        <a:pos x="T68" y="T69"/>
                      </a:cxn>
                      <a:cxn ang="T137">
                        <a:pos x="T70" y="T71"/>
                      </a:cxn>
                      <a:cxn ang="T138">
                        <a:pos x="T72" y="T73"/>
                      </a:cxn>
                      <a:cxn ang="T139">
                        <a:pos x="T74" y="T75"/>
                      </a:cxn>
                      <a:cxn ang="T140">
                        <a:pos x="T76" y="T77"/>
                      </a:cxn>
                      <a:cxn ang="T141">
                        <a:pos x="T78" y="T79"/>
                      </a:cxn>
                      <a:cxn ang="T142">
                        <a:pos x="T80" y="T81"/>
                      </a:cxn>
                      <a:cxn ang="T143">
                        <a:pos x="T82" y="T83"/>
                      </a:cxn>
                      <a:cxn ang="T144">
                        <a:pos x="T84" y="T85"/>
                      </a:cxn>
                      <a:cxn ang="T145">
                        <a:pos x="T86" y="T87"/>
                      </a:cxn>
                      <a:cxn ang="T146">
                        <a:pos x="T88" y="T89"/>
                      </a:cxn>
                      <a:cxn ang="T147">
                        <a:pos x="T90" y="T91"/>
                      </a:cxn>
                      <a:cxn ang="T148">
                        <a:pos x="T92" y="T93"/>
                      </a:cxn>
                      <a:cxn ang="T149">
                        <a:pos x="T94" y="T95"/>
                      </a:cxn>
                      <a:cxn ang="T150">
                        <a:pos x="T96" y="T97"/>
                      </a:cxn>
                      <a:cxn ang="T151">
                        <a:pos x="T98" y="T99"/>
                      </a:cxn>
                      <a:cxn ang="T152">
                        <a:pos x="T100" y="T101"/>
                      </a:cxn>
                    </a:cxnLst>
                    <a:rect l="0" t="0" r="r" b="b"/>
                    <a:pathLst>
                      <a:path w="38" h="37">
                        <a:moveTo>
                          <a:pt x="17" y="25"/>
                        </a:moveTo>
                        <a:cubicBezTo>
                          <a:pt x="17" y="32"/>
                          <a:pt x="17" y="32"/>
                          <a:pt x="17" y="32"/>
                        </a:cubicBezTo>
                        <a:cubicBezTo>
                          <a:pt x="6" y="32"/>
                          <a:pt x="6" y="32"/>
                          <a:pt x="6" y="32"/>
                        </a:cubicBezTo>
                        <a:cubicBezTo>
                          <a:pt x="6" y="25"/>
                          <a:pt x="6" y="25"/>
                          <a:pt x="6" y="25"/>
                        </a:cubicBezTo>
                        <a:lnTo>
                          <a:pt x="17" y="25"/>
                        </a:lnTo>
                        <a:close/>
                        <a:moveTo>
                          <a:pt x="2" y="21"/>
                        </a:moveTo>
                        <a:cubicBezTo>
                          <a:pt x="2" y="37"/>
                          <a:pt x="2" y="37"/>
                          <a:pt x="2" y="37"/>
                        </a:cubicBezTo>
                        <a:cubicBezTo>
                          <a:pt x="6" y="37"/>
                          <a:pt x="6" y="37"/>
                          <a:pt x="6" y="37"/>
                        </a:cubicBezTo>
                        <a:cubicBezTo>
                          <a:pt x="6" y="35"/>
                          <a:pt x="6" y="35"/>
                          <a:pt x="6" y="35"/>
                        </a:cubicBezTo>
                        <a:cubicBezTo>
                          <a:pt x="21" y="35"/>
                          <a:pt x="21" y="35"/>
                          <a:pt x="21" y="35"/>
                        </a:cubicBezTo>
                        <a:cubicBezTo>
                          <a:pt x="21" y="21"/>
                          <a:pt x="21" y="21"/>
                          <a:pt x="21" y="21"/>
                        </a:cubicBezTo>
                        <a:lnTo>
                          <a:pt x="2" y="21"/>
                        </a:lnTo>
                        <a:close/>
                        <a:moveTo>
                          <a:pt x="24" y="1"/>
                        </a:moveTo>
                        <a:cubicBezTo>
                          <a:pt x="24" y="37"/>
                          <a:pt x="24" y="37"/>
                          <a:pt x="24" y="37"/>
                        </a:cubicBezTo>
                        <a:cubicBezTo>
                          <a:pt x="28" y="37"/>
                          <a:pt x="28" y="37"/>
                          <a:pt x="28" y="37"/>
                        </a:cubicBezTo>
                        <a:cubicBezTo>
                          <a:pt x="28" y="5"/>
                          <a:pt x="28" y="5"/>
                          <a:pt x="28" y="5"/>
                        </a:cubicBezTo>
                        <a:cubicBezTo>
                          <a:pt x="33" y="5"/>
                          <a:pt x="33" y="5"/>
                          <a:pt x="33" y="5"/>
                        </a:cubicBezTo>
                        <a:cubicBezTo>
                          <a:pt x="32" y="8"/>
                          <a:pt x="30" y="12"/>
                          <a:pt x="29" y="15"/>
                        </a:cubicBezTo>
                        <a:cubicBezTo>
                          <a:pt x="34" y="20"/>
                          <a:pt x="34" y="25"/>
                          <a:pt x="34" y="26"/>
                        </a:cubicBezTo>
                        <a:cubicBezTo>
                          <a:pt x="34" y="29"/>
                          <a:pt x="33" y="30"/>
                          <a:pt x="31" y="30"/>
                        </a:cubicBezTo>
                        <a:cubicBezTo>
                          <a:pt x="29" y="30"/>
                          <a:pt x="29" y="30"/>
                          <a:pt x="29" y="30"/>
                        </a:cubicBezTo>
                        <a:cubicBezTo>
                          <a:pt x="29" y="34"/>
                          <a:pt x="29" y="34"/>
                          <a:pt x="29" y="34"/>
                        </a:cubicBezTo>
                        <a:cubicBezTo>
                          <a:pt x="32" y="34"/>
                          <a:pt x="32" y="34"/>
                          <a:pt x="32" y="34"/>
                        </a:cubicBezTo>
                        <a:cubicBezTo>
                          <a:pt x="33" y="34"/>
                          <a:pt x="35" y="34"/>
                          <a:pt x="36" y="33"/>
                        </a:cubicBezTo>
                        <a:cubicBezTo>
                          <a:pt x="38" y="31"/>
                          <a:pt x="38" y="28"/>
                          <a:pt x="38" y="27"/>
                        </a:cubicBezTo>
                        <a:cubicBezTo>
                          <a:pt x="38" y="22"/>
                          <a:pt x="36" y="18"/>
                          <a:pt x="33" y="15"/>
                        </a:cubicBezTo>
                        <a:cubicBezTo>
                          <a:pt x="36" y="10"/>
                          <a:pt x="36" y="9"/>
                          <a:pt x="38" y="4"/>
                        </a:cubicBezTo>
                        <a:cubicBezTo>
                          <a:pt x="38" y="1"/>
                          <a:pt x="38" y="1"/>
                          <a:pt x="38" y="1"/>
                        </a:cubicBezTo>
                        <a:lnTo>
                          <a:pt x="24" y="1"/>
                        </a:lnTo>
                        <a:close/>
                        <a:moveTo>
                          <a:pt x="1" y="7"/>
                        </a:move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9"/>
                          <a:pt x="5" y="12"/>
                          <a:pt x="6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8"/>
                          <a:pt x="0" y="18"/>
                          <a:pt x="0" y="18"/>
                        </a:cubicBezTo>
                        <a:cubicBezTo>
                          <a:pt x="22" y="18"/>
                          <a:pt x="22" y="18"/>
                          <a:pt x="22" y="18"/>
                        </a:cubicBezTo>
                        <a:cubicBezTo>
                          <a:pt x="22" y="15"/>
                          <a:pt x="22" y="15"/>
                          <a:pt x="22" y="15"/>
                        </a:cubicBezTo>
                        <a:cubicBezTo>
                          <a:pt x="17" y="15"/>
                          <a:pt x="17" y="15"/>
                          <a:pt x="17" y="15"/>
                        </a:cubicBezTo>
                        <a:cubicBezTo>
                          <a:pt x="18" y="12"/>
                          <a:pt x="19" y="9"/>
                          <a:pt x="19" y="7"/>
                        </a:cubicBezTo>
                        <a:cubicBezTo>
                          <a:pt x="21" y="7"/>
                          <a:pt x="21" y="7"/>
                          <a:pt x="21" y="7"/>
                        </a:cubicBezTo>
                        <a:cubicBezTo>
                          <a:pt x="21" y="3"/>
                          <a:pt x="21" y="3"/>
                          <a:pt x="21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3"/>
                          <a:pt x="9" y="3"/>
                          <a:pt x="9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lnTo>
                          <a:pt x="1" y="7"/>
                        </a:lnTo>
                        <a:close/>
                        <a:moveTo>
                          <a:pt x="15" y="7"/>
                        </a:moveTo>
                        <a:cubicBezTo>
                          <a:pt x="15" y="8"/>
                          <a:pt x="14" y="12"/>
                          <a:pt x="13" y="15"/>
                        </a:cubicBezTo>
                        <a:cubicBezTo>
                          <a:pt x="9" y="15"/>
                          <a:pt x="9" y="15"/>
                          <a:pt x="9" y="15"/>
                        </a:cubicBezTo>
                        <a:cubicBezTo>
                          <a:pt x="9" y="12"/>
                          <a:pt x="9" y="10"/>
                          <a:pt x="8" y="7"/>
                        </a:cubicBezTo>
                        <a:lnTo>
                          <a:pt x="15" y="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Freeform 128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2459" y="1663"/>
                    <a:ext cx="78" cy="76"/>
                  </a:xfrm>
                  <a:custGeom>
                    <a:avLst/>
                    <a:gdLst>
                      <a:gd name="T0" fmla="*/ 14 w 39"/>
                      <a:gd name="T1" fmla="*/ 30 h 38"/>
                      <a:gd name="T2" fmla="*/ 6 w 39"/>
                      <a:gd name="T3" fmla="*/ 36 h 38"/>
                      <a:gd name="T4" fmla="*/ 0 w 39"/>
                      <a:gd name="T5" fmla="*/ 28 h 38"/>
                      <a:gd name="T6" fmla="*/ 24 w 39"/>
                      <a:gd name="T7" fmla="*/ 0 h 38"/>
                      <a:gd name="T8" fmla="*/ 32 w 39"/>
                      <a:gd name="T9" fmla="*/ 2 h 38"/>
                      <a:gd name="T10" fmla="*/ 14 w 39"/>
                      <a:gd name="T11" fmla="*/ 28 h 38"/>
                      <a:gd name="T12" fmla="*/ 64 w 39"/>
                      <a:gd name="T13" fmla="*/ 28 h 38"/>
                      <a:gd name="T14" fmla="*/ 64 w 39"/>
                      <a:gd name="T15" fmla="*/ 34 h 38"/>
                      <a:gd name="T16" fmla="*/ 60 w 39"/>
                      <a:gd name="T17" fmla="*/ 70 h 38"/>
                      <a:gd name="T18" fmla="*/ 50 w 39"/>
                      <a:gd name="T19" fmla="*/ 76 h 38"/>
                      <a:gd name="T20" fmla="*/ 38 w 39"/>
                      <a:gd name="T21" fmla="*/ 76 h 38"/>
                      <a:gd name="T22" fmla="*/ 36 w 39"/>
                      <a:gd name="T23" fmla="*/ 66 h 38"/>
                      <a:gd name="T24" fmla="*/ 48 w 39"/>
                      <a:gd name="T25" fmla="*/ 66 h 38"/>
                      <a:gd name="T26" fmla="*/ 52 w 39"/>
                      <a:gd name="T27" fmla="*/ 64 h 38"/>
                      <a:gd name="T28" fmla="*/ 56 w 39"/>
                      <a:gd name="T29" fmla="*/ 36 h 38"/>
                      <a:gd name="T30" fmla="*/ 36 w 39"/>
                      <a:gd name="T31" fmla="*/ 36 h 38"/>
                      <a:gd name="T32" fmla="*/ 6 w 39"/>
                      <a:gd name="T33" fmla="*/ 76 h 38"/>
                      <a:gd name="T34" fmla="*/ 2 w 39"/>
                      <a:gd name="T35" fmla="*/ 68 h 38"/>
                      <a:gd name="T36" fmla="*/ 28 w 39"/>
                      <a:gd name="T37" fmla="*/ 36 h 38"/>
                      <a:gd name="T38" fmla="*/ 14 w 39"/>
                      <a:gd name="T39" fmla="*/ 36 h 38"/>
                      <a:gd name="T40" fmla="*/ 14 w 39"/>
                      <a:gd name="T41" fmla="*/ 30 h 38"/>
                      <a:gd name="T42" fmla="*/ 72 w 39"/>
                      <a:gd name="T43" fmla="*/ 36 h 38"/>
                      <a:gd name="T44" fmla="*/ 46 w 39"/>
                      <a:gd name="T45" fmla="*/ 2 h 38"/>
                      <a:gd name="T46" fmla="*/ 54 w 39"/>
                      <a:gd name="T47" fmla="*/ 0 h 38"/>
                      <a:gd name="T48" fmla="*/ 78 w 39"/>
                      <a:gd name="T49" fmla="*/ 28 h 38"/>
                      <a:gd name="T50" fmla="*/ 72 w 39"/>
                      <a:gd name="T51" fmla="*/ 36 h 38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0" t="0" r="r" b="b"/>
                    <a:pathLst>
                      <a:path w="39" h="38">
                        <a:moveTo>
                          <a:pt x="7" y="15"/>
                        </a:moveTo>
                        <a:cubicBezTo>
                          <a:pt x="5" y="16"/>
                          <a:pt x="4" y="17"/>
                          <a:pt x="3" y="18"/>
                        </a:cubicBezTo>
                        <a:cubicBezTo>
                          <a:pt x="0" y="14"/>
                          <a:pt x="0" y="14"/>
                          <a:pt x="0" y="14"/>
                        </a:cubicBezTo>
                        <a:cubicBezTo>
                          <a:pt x="5" y="12"/>
                          <a:pt x="10" y="6"/>
                          <a:pt x="12" y="0"/>
                        </a:cubicBezTo>
                        <a:cubicBezTo>
                          <a:pt x="16" y="1"/>
                          <a:pt x="16" y="1"/>
                          <a:pt x="16" y="1"/>
                        </a:cubicBezTo>
                        <a:cubicBezTo>
                          <a:pt x="14" y="5"/>
                          <a:pt x="12" y="9"/>
                          <a:pt x="7" y="14"/>
                        </a:cubicBezTo>
                        <a:cubicBezTo>
                          <a:pt x="32" y="14"/>
                          <a:pt x="32" y="14"/>
                          <a:pt x="32" y="14"/>
                        </a:cubicBezTo>
                        <a:cubicBezTo>
                          <a:pt x="32" y="15"/>
                          <a:pt x="32" y="16"/>
                          <a:pt x="32" y="17"/>
                        </a:cubicBezTo>
                        <a:cubicBezTo>
                          <a:pt x="32" y="24"/>
                          <a:pt x="31" y="33"/>
                          <a:pt x="30" y="35"/>
                        </a:cubicBezTo>
                        <a:cubicBezTo>
                          <a:pt x="28" y="38"/>
                          <a:pt x="26" y="38"/>
                          <a:pt x="25" y="38"/>
                        </a:cubicBezTo>
                        <a:cubicBezTo>
                          <a:pt x="19" y="38"/>
                          <a:pt x="19" y="38"/>
                          <a:pt x="19" y="38"/>
                        </a:cubicBezTo>
                        <a:cubicBezTo>
                          <a:pt x="18" y="33"/>
                          <a:pt x="18" y="33"/>
                          <a:pt x="18" y="33"/>
                        </a:cubicBezTo>
                        <a:cubicBezTo>
                          <a:pt x="24" y="33"/>
                          <a:pt x="24" y="33"/>
                          <a:pt x="24" y="33"/>
                        </a:cubicBezTo>
                        <a:cubicBezTo>
                          <a:pt x="25" y="33"/>
                          <a:pt x="26" y="33"/>
                          <a:pt x="26" y="32"/>
                        </a:cubicBezTo>
                        <a:cubicBezTo>
                          <a:pt x="27" y="29"/>
                          <a:pt x="27" y="26"/>
                          <a:pt x="28" y="18"/>
                        </a:cubicBezTo>
                        <a:cubicBezTo>
                          <a:pt x="18" y="18"/>
                          <a:pt x="18" y="18"/>
                          <a:pt x="18" y="18"/>
                        </a:cubicBezTo>
                        <a:cubicBezTo>
                          <a:pt x="17" y="29"/>
                          <a:pt x="12" y="34"/>
                          <a:pt x="3" y="38"/>
                        </a:cubicBezTo>
                        <a:cubicBezTo>
                          <a:pt x="1" y="34"/>
                          <a:pt x="1" y="34"/>
                          <a:pt x="1" y="34"/>
                        </a:cubicBezTo>
                        <a:cubicBezTo>
                          <a:pt x="10" y="30"/>
                          <a:pt x="13" y="26"/>
                          <a:pt x="14" y="18"/>
                        </a:cubicBezTo>
                        <a:cubicBezTo>
                          <a:pt x="7" y="18"/>
                          <a:pt x="7" y="18"/>
                          <a:pt x="7" y="18"/>
                        </a:cubicBezTo>
                        <a:lnTo>
                          <a:pt x="7" y="15"/>
                        </a:lnTo>
                        <a:close/>
                        <a:moveTo>
                          <a:pt x="36" y="18"/>
                        </a:moveTo>
                        <a:cubicBezTo>
                          <a:pt x="33" y="15"/>
                          <a:pt x="26" y="8"/>
                          <a:pt x="23" y="1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30" y="5"/>
                          <a:pt x="34" y="11"/>
                          <a:pt x="39" y="14"/>
                        </a:cubicBezTo>
                        <a:lnTo>
                          <a:pt x="36" y="1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" name="Freeform 129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2549" y="1673"/>
                    <a:ext cx="58" cy="58"/>
                  </a:xfrm>
                  <a:custGeom>
                    <a:avLst/>
                    <a:gdLst>
                      <a:gd name="T0" fmla="*/ 24 w 29"/>
                      <a:gd name="T1" fmla="*/ 46 h 29"/>
                      <a:gd name="T2" fmla="*/ 22 w 29"/>
                      <a:gd name="T3" fmla="*/ 50 h 29"/>
                      <a:gd name="T4" fmla="*/ 28 w 29"/>
                      <a:gd name="T5" fmla="*/ 58 h 29"/>
                      <a:gd name="T6" fmla="*/ 36 w 29"/>
                      <a:gd name="T7" fmla="*/ 50 h 29"/>
                      <a:gd name="T8" fmla="*/ 28 w 29"/>
                      <a:gd name="T9" fmla="*/ 44 h 29"/>
                      <a:gd name="T10" fmla="*/ 24 w 29"/>
                      <a:gd name="T11" fmla="*/ 46 h 29"/>
                      <a:gd name="T12" fmla="*/ 12 w 29"/>
                      <a:gd name="T13" fmla="*/ 34 h 29"/>
                      <a:gd name="T14" fmla="*/ 14 w 29"/>
                      <a:gd name="T15" fmla="*/ 28 h 29"/>
                      <a:gd name="T16" fmla="*/ 8 w 29"/>
                      <a:gd name="T17" fmla="*/ 22 h 29"/>
                      <a:gd name="T18" fmla="*/ 0 w 29"/>
                      <a:gd name="T19" fmla="*/ 28 h 29"/>
                      <a:gd name="T20" fmla="*/ 8 w 29"/>
                      <a:gd name="T21" fmla="*/ 36 h 29"/>
                      <a:gd name="T22" fmla="*/ 12 w 29"/>
                      <a:gd name="T23" fmla="*/ 34 h 29"/>
                      <a:gd name="T24" fmla="*/ 58 w 29"/>
                      <a:gd name="T25" fmla="*/ 54 h 29"/>
                      <a:gd name="T26" fmla="*/ 32 w 29"/>
                      <a:gd name="T27" fmla="*/ 28 h 29"/>
                      <a:gd name="T28" fmla="*/ 58 w 29"/>
                      <a:gd name="T29" fmla="*/ 2 h 29"/>
                      <a:gd name="T30" fmla="*/ 56 w 29"/>
                      <a:gd name="T31" fmla="*/ 0 h 29"/>
                      <a:gd name="T32" fmla="*/ 30 w 29"/>
                      <a:gd name="T33" fmla="*/ 26 h 29"/>
                      <a:gd name="T34" fmla="*/ 4 w 29"/>
                      <a:gd name="T35" fmla="*/ 0 h 29"/>
                      <a:gd name="T36" fmla="*/ 0 w 29"/>
                      <a:gd name="T37" fmla="*/ 2 h 29"/>
                      <a:gd name="T38" fmla="*/ 26 w 29"/>
                      <a:gd name="T39" fmla="*/ 28 h 29"/>
                      <a:gd name="T40" fmla="*/ 0 w 29"/>
                      <a:gd name="T41" fmla="*/ 54 h 29"/>
                      <a:gd name="T42" fmla="*/ 4 w 29"/>
                      <a:gd name="T43" fmla="*/ 58 h 29"/>
                      <a:gd name="T44" fmla="*/ 30 w 29"/>
                      <a:gd name="T45" fmla="*/ 32 h 29"/>
                      <a:gd name="T46" fmla="*/ 56 w 29"/>
                      <a:gd name="T47" fmla="*/ 58 h 29"/>
                      <a:gd name="T48" fmla="*/ 58 w 29"/>
                      <a:gd name="T49" fmla="*/ 54 h 29"/>
                      <a:gd name="T50" fmla="*/ 46 w 29"/>
                      <a:gd name="T51" fmla="*/ 24 h 29"/>
                      <a:gd name="T52" fmla="*/ 44 w 29"/>
                      <a:gd name="T53" fmla="*/ 28 h 29"/>
                      <a:gd name="T54" fmla="*/ 50 w 29"/>
                      <a:gd name="T55" fmla="*/ 36 h 29"/>
                      <a:gd name="T56" fmla="*/ 58 w 29"/>
                      <a:gd name="T57" fmla="*/ 28 h 29"/>
                      <a:gd name="T58" fmla="*/ 50 w 29"/>
                      <a:gd name="T59" fmla="*/ 22 h 29"/>
                      <a:gd name="T60" fmla="*/ 46 w 29"/>
                      <a:gd name="T61" fmla="*/ 24 h 29"/>
                      <a:gd name="T62" fmla="*/ 34 w 29"/>
                      <a:gd name="T63" fmla="*/ 12 h 29"/>
                      <a:gd name="T64" fmla="*/ 36 w 29"/>
                      <a:gd name="T65" fmla="*/ 6 h 29"/>
                      <a:gd name="T66" fmla="*/ 28 w 29"/>
                      <a:gd name="T67" fmla="*/ 0 h 29"/>
                      <a:gd name="T68" fmla="*/ 22 w 29"/>
                      <a:gd name="T69" fmla="*/ 6 h 29"/>
                      <a:gd name="T70" fmla="*/ 30 w 29"/>
                      <a:gd name="T71" fmla="*/ 14 h 29"/>
                      <a:gd name="T72" fmla="*/ 34 w 29"/>
                      <a:gd name="T73" fmla="*/ 12 h 29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9" h="29">
                        <a:moveTo>
                          <a:pt x="12" y="23"/>
                        </a:moveTo>
                        <a:cubicBezTo>
                          <a:pt x="12" y="23"/>
                          <a:pt x="11" y="24"/>
                          <a:pt x="11" y="25"/>
                        </a:cubicBezTo>
                        <a:cubicBezTo>
                          <a:pt x="11" y="27"/>
                          <a:pt x="13" y="29"/>
                          <a:pt x="14" y="29"/>
                        </a:cubicBezTo>
                        <a:cubicBezTo>
                          <a:pt x="16" y="29"/>
                          <a:pt x="18" y="27"/>
                          <a:pt x="18" y="25"/>
                        </a:cubicBezTo>
                        <a:cubicBezTo>
                          <a:pt x="18" y="23"/>
                          <a:pt x="16" y="22"/>
                          <a:pt x="14" y="22"/>
                        </a:cubicBezTo>
                        <a:cubicBezTo>
                          <a:pt x="14" y="22"/>
                          <a:pt x="13" y="22"/>
                          <a:pt x="12" y="23"/>
                        </a:cubicBezTo>
                        <a:close/>
                        <a:moveTo>
                          <a:pt x="6" y="17"/>
                        </a:moveTo>
                        <a:cubicBezTo>
                          <a:pt x="6" y="16"/>
                          <a:pt x="7" y="16"/>
                          <a:pt x="7" y="14"/>
                        </a:cubicBezTo>
                        <a:cubicBezTo>
                          <a:pt x="7" y="12"/>
                          <a:pt x="5" y="11"/>
                          <a:pt x="4" y="11"/>
                        </a:cubicBezTo>
                        <a:cubicBezTo>
                          <a:pt x="2" y="11"/>
                          <a:pt x="0" y="12"/>
                          <a:pt x="0" y="14"/>
                        </a:cubicBezTo>
                        <a:cubicBezTo>
                          <a:pt x="0" y="16"/>
                          <a:pt x="2" y="18"/>
                          <a:pt x="4" y="18"/>
                        </a:cubicBezTo>
                        <a:cubicBezTo>
                          <a:pt x="5" y="18"/>
                          <a:pt x="5" y="17"/>
                          <a:pt x="6" y="17"/>
                        </a:cubicBezTo>
                        <a:close/>
                        <a:moveTo>
                          <a:pt x="29" y="27"/>
                        </a:move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29" y="1"/>
                          <a:pt x="29" y="1"/>
                          <a:pt x="29" y="1"/>
                        </a:cubicBezTo>
                        <a:cubicBezTo>
                          <a:pt x="28" y="0"/>
                          <a:pt x="28" y="0"/>
                          <a:pt x="28" y="0"/>
                        </a:cubicBezTo>
                        <a:cubicBezTo>
                          <a:pt x="15" y="13"/>
                          <a:pt x="15" y="13"/>
                          <a:pt x="15" y="13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2" y="29"/>
                          <a:pt x="2" y="29"/>
                          <a:pt x="2" y="29"/>
                        </a:cubicBezTo>
                        <a:cubicBezTo>
                          <a:pt x="15" y="16"/>
                          <a:pt x="15" y="16"/>
                          <a:pt x="15" y="16"/>
                        </a:cubicBezTo>
                        <a:cubicBezTo>
                          <a:pt x="28" y="29"/>
                          <a:pt x="28" y="29"/>
                          <a:pt x="28" y="29"/>
                        </a:cubicBezTo>
                        <a:lnTo>
                          <a:pt x="29" y="27"/>
                        </a:lnTo>
                        <a:close/>
                        <a:moveTo>
                          <a:pt x="23" y="12"/>
                        </a:moveTo>
                        <a:cubicBezTo>
                          <a:pt x="23" y="12"/>
                          <a:pt x="22" y="13"/>
                          <a:pt x="22" y="14"/>
                        </a:cubicBezTo>
                        <a:cubicBezTo>
                          <a:pt x="22" y="16"/>
                          <a:pt x="24" y="18"/>
                          <a:pt x="25" y="18"/>
                        </a:cubicBezTo>
                        <a:cubicBezTo>
                          <a:pt x="27" y="18"/>
                          <a:pt x="29" y="16"/>
                          <a:pt x="29" y="14"/>
                        </a:cubicBezTo>
                        <a:cubicBezTo>
                          <a:pt x="29" y="12"/>
                          <a:pt x="27" y="11"/>
                          <a:pt x="25" y="11"/>
                        </a:cubicBezTo>
                        <a:cubicBezTo>
                          <a:pt x="24" y="11"/>
                          <a:pt x="24" y="11"/>
                          <a:pt x="23" y="12"/>
                        </a:cubicBezTo>
                        <a:close/>
                        <a:moveTo>
                          <a:pt x="17" y="6"/>
                        </a:moveTo>
                        <a:cubicBezTo>
                          <a:pt x="17" y="6"/>
                          <a:pt x="18" y="5"/>
                          <a:pt x="18" y="3"/>
                        </a:cubicBezTo>
                        <a:cubicBezTo>
                          <a:pt x="18" y="1"/>
                          <a:pt x="16" y="0"/>
                          <a:pt x="14" y="0"/>
                        </a:cubicBezTo>
                        <a:cubicBezTo>
                          <a:pt x="13" y="0"/>
                          <a:pt x="11" y="2"/>
                          <a:pt x="11" y="3"/>
                        </a:cubicBezTo>
                        <a:cubicBezTo>
                          <a:pt x="11" y="5"/>
                          <a:pt x="13" y="7"/>
                          <a:pt x="15" y="7"/>
                        </a:cubicBezTo>
                        <a:cubicBezTo>
                          <a:pt x="15" y="7"/>
                          <a:pt x="16" y="6"/>
                          <a:pt x="17" y="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" name="Freeform 130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2629" y="1673"/>
                    <a:ext cx="58" cy="58"/>
                  </a:xfrm>
                  <a:custGeom>
                    <a:avLst/>
                    <a:gdLst>
                      <a:gd name="T0" fmla="*/ 8 w 29"/>
                      <a:gd name="T1" fmla="*/ 36 h 29"/>
                      <a:gd name="T2" fmla="*/ 0 w 29"/>
                      <a:gd name="T3" fmla="*/ 28 h 29"/>
                      <a:gd name="T4" fmla="*/ 8 w 29"/>
                      <a:gd name="T5" fmla="*/ 22 h 29"/>
                      <a:gd name="T6" fmla="*/ 14 w 29"/>
                      <a:gd name="T7" fmla="*/ 28 h 29"/>
                      <a:gd name="T8" fmla="*/ 12 w 29"/>
                      <a:gd name="T9" fmla="*/ 34 h 29"/>
                      <a:gd name="T10" fmla="*/ 8 w 29"/>
                      <a:gd name="T11" fmla="*/ 36 h 29"/>
                      <a:gd name="T12" fmla="*/ 28 w 29"/>
                      <a:gd name="T13" fmla="*/ 44 h 29"/>
                      <a:gd name="T14" fmla="*/ 36 w 29"/>
                      <a:gd name="T15" fmla="*/ 50 h 29"/>
                      <a:gd name="T16" fmla="*/ 28 w 29"/>
                      <a:gd name="T17" fmla="*/ 58 h 29"/>
                      <a:gd name="T18" fmla="*/ 22 w 29"/>
                      <a:gd name="T19" fmla="*/ 50 h 29"/>
                      <a:gd name="T20" fmla="*/ 24 w 29"/>
                      <a:gd name="T21" fmla="*/ 46 h 29"/>
                      <a:gd name="T22" fmla="*/ 28 w 29"/>
                      <a:gd name="T23" fmla="*/ 44 h 29"/>
                      <a:gd name="T24" fmla="*/ 56 w 29"/>
                      <a:gd name="T25" fmla="*/ 58 h 29"/>
                      <a:gd name="T26" fmla="*/ 30 w 29"/>
                      <a:gd name="T27" fmla="*/ 32 h 29"/>
                      <a:gd name="T28" fmla="*/ 4 w 29"/>
                      <a:gd name="T29" fmla="*/ 58 h 29"/>
                      <a:gd name="T30" fmla="*/ 0 w 29"/>
                      <a:gd name="T31" fmla="*/ 54 h 29"/>
                      <a:gd name="T32" fmla="*/ 26 w 29"/>
                      <a:gd name="T33" fmla="*/ 28 h 29"/>
                      <a:gd name="T34" fmla="*/ 0 w 29"/>
                      <a:gd name="T35" fmla="*/ 2 h 29"/>
                      <a:gd name="T36" fmla="*/ 4 w 29"/>
                      <a:gd name="T37" fmla="*/ 0 h 29"/>
                      <a:gd name="T38" fmla="*/ 30 w 29"/>
                      <a:gd name="T39" fmla="*/ 26 h 29"/>
                      <a:gd name="T40" fmla="*/ 56 w 29"/>
                      <a:gd name="T41" fmla="*/ 0 h 29"/>
                      <a:gd name="T42" fmla="*/ 58 w 29"/>
                      <a:gd name="T43" fmla="*/ 2 h 29"/>
                      <a:gd name="T44" fmla="*/ 32 w 29"/>
                      <a:gd name="T45" fmla="*/ 28 h 29"/>
                      <a:gd name="T46" fmla="*/ 58 w 29"/>
                      <a:gd name="T47" fmla="*/ 54 h 29"/>
                      <a:gd name="T48" fmla="*/ 56 w 29"/>
                      <a:gd name="T49" fmla="*/ 58 h 29"/>
                      <a:gd name="T50" fmla="*/ 50 w 29"/>
                      <a:gd name="T51" fmla="*/ 22 h 29"/>
                      <a:gd name="T52" fmla="*/ 58 w 29"/>
                      <a:gd name="T53" fmla="*/ 28 h 29"/>
                      <a:gd name="T54" fmla="*/ 50 w 29"/>
                      <a:gd name="T55" fmla="*/ 36 h 29"/>
                      <a:gd name="T56" fmla="*/ 44 w 29"/>
                      <a:gd name="T57" fmla="*/ 28 h 29"/>
                      <a:gd name="T58" fmla="*/ 46 w 29"/>
                      <a:gd name="T59" fmla="*/ 24 h 29"/>
                      <a:gd name="T60" fmla="*/ 50 w 29"/>
                      <a:gd name="T61" fmla="*/ 22 h 29"/>
                      <a:gd name="T62" fmla="*/ 30 w 29"/>
                      <a:gd name="T63" fmla="*/ 14 h 29"/>
                      <a:gd name="T64" fmla="*/ 22 w 29"/>
                      <a:gd name="T65" fmla="*/ 6 h 29"/>
                      <a:gd name="T66" fmla="*/ 28 w 29"/>
                      <a:gd name="T67" fmla="*/ 0 h 29"/>
                      <a:gd name="T68" fmla="*/ 36 w 29"/>
                      <a:gd name="T69" fmla="*/ 6 h 29"/>
                      <a:gd name="T70" fmla="*/ 34 w 29"/>
                      <a:gd name="T71" fmla="*/ 12 h 29"/>
                      <a:gd name="T72" fmla="*/ 30 w 29"/>
                      <a:gd name="T73" fmla="*/ 14 h 29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9" h="29">
                        <a:moveTo>
                          <a:pt x="4" y="18"/>
                        </a:moveTo>
                        <a:cubicBezTo>
                          <a:pt x="2" y="18"/>
                          <a:pt x="0" y="16"/>
                          <a:pt x="0" y="14"/>
                        </a:cubicBezTo>
                        <a:cubicBezTo>
                          <a:pt x="0" y="12"/>
                          <a:pt x="2" y="11"/>
                          <a:pt x="4" y="11"/>
                        </a:cubicBezTo>
                        <a:cubicBezTo>
                          <a:pt x="5" y="11"/>
                          <a:pt x="7" y="12"/>
                          <a:pt x="7" y="14"/>
                        </a:cubicBezTo>
                        <a:cubicBezTo>
                          <a:pt x="7" y="16"/>
                          <a:pt x="6" y="16"/>
                          <a:pt x="6" y="17"/>
                        </a:cubicBezTo>
                        <a:cubicBezTo>
                          <a:pt x="5" y="17"/>
                          <a:pt x="5" y="18"/>
                          <a:pt x="4" y="18"/>
                        </a:cubicBezTo>
                        <a:close/>
                        <a:moveTo>
                          <a:pt x="14" y="22"/>
                        </a:moveTo>
                        <a:cubicBezTo>
                          <a:pt x="16" y="22"/>
                          <a:pt x="18" y="23"/>
                          <a:pt x="18" y="25"/>
                        </a:cubicBezTo>
                        <a:cubicBezTo>
                          <a:pt x="18" y="27"/>
                          <a:pt x="16" y="29"/>
                          <a:pt x="14" y="29"/>
                        </a:cubicBezTo>
                        <a:cubicBezTo>
                          <a:pt x="13" y="29"/>
                          <a:pt x="11" y="27"/>
                          <a:pt x="11" y="25"/>
                        </a:cubicBezTo>
                        <a:cubicBezTo>
                          <a:pt x="11" y="24"/>
                          <a:pt x="12" y="23"/>
                          <a:pt x="12" y="23"/>
                        </a:cubicBezTo>
                        <a:cubicBezTo>
                          <a:pt x="13" y="22"/>
                          <a:pt x="14" y="22"/>
                          <a:pt x="14" y="22"/>
                        </a:cubicBezTo>
                        <a:close/>
                        <a:moveTo>
                          <a:pt x="28" y="29"/>
                        </a:moveTo>
                        <a:cubicBezTo>
                          <a:pt x="15" y="16"/>
                          <a:pt x="15" y="16"/>
                          <a:pt x="15" y="16"/>
                        </a:cubicBezTo>
                        <a:cubicBezTo>
                          <a:pt x="2" y="29"/>
                          <a:pt x="2" y="29"/>
                          <a:pt x="2" y="29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5" y="13"/>
                          <a:pt x="15" y="13"/>
                          <a:pt x="15" y="13"/>
                        </a:cubicBezTo>
                        <a:cubicBezTo>
                          <a:pt x="28" y="0"/>
                          <a:pt x="28" y="0"/>
                          <a:pt x="28" y="0"/>
                        </a:cubicBezTo>
                        <a:cubicBezTo>
                          <a:pt x="29" y="1"/>
                          <a:pt x="29" y="1"/>
                          <a:pt x="29" y="1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29" y="27"/>
                          <a:pt x="29" y="27"/>
                          <a:pt x="29" y="27"/>
                        </a:cubicBezTo>
                        <a:lnTo>
                          <a:pt x="28" y="29"/>
                        </a:lnTo>
                        <a:close/>
                        <a:moveTo>
                          <a:pt x="25" y="11"/>
                        </a:moveTo>
                        <a:cubicBezTo>
                          <a:pt x="27" y="11"/>
                          <a:pt x="29" y="12"/>
                          <a:pt x="29" y="14"/>
                        </a:cubicBezTo>
                        <a:cubicBezTo>
                          <a:pt x="29" y="16"/>
                          <a:pt x="27" y="18"/>
                          <a:pt x="25" y="18"/>
                        </a:cubicBezTo>
                        <a:cubicBezTo>
                          <a:pt x="24" y="18"/>
                          <a:pt x="22" y="16"/>
                          <a:pt x="22" y="14"/>
                        </a:cubicBezTo>
                        <a:cubicBezTo>
                          <a:pt x="22" y="13"/>
                          <a:pt x="23" y="12"/>
                          <a:pt x="23" y="12"/>
                        </a:cubicBezTo>
                        <a:cubicBezTo>
                          <a:pt x="24" y="11"/>
                          <a:pt x="24" y="11"/>
                          <a:pt x="25" y="11"/>
                        </a:cubicBezTo>
                        <a:close/>
                        <a:moveTo>
                          <a:pt x="15" y="7"/>
                        </a:moveTo>
                        <a:cubicBezTo>
                          <a:pt x="13" y="7"/>
                          <a:pt x="11" y="5"/>
                          <a:pt x="11" y="3"/>
                        </a:cubicBezTo>
                        <a:cubicBezTo>
                          <a:pt x="11" y="2"/>
                          <a:pt x="13" y="0"/>
                          <a:pt x="14" y="0"/>
                        </a:cubicBezTo>
                        <a:cubicBezTo>
                          <a:pt x="16" y="0"/>
                          <a:pt x="18" y="1"/>
                          <a:pt x="18" y="3"/>
                        </a:cubicBezTo>
                        <a:cubicBezTo>
                          <a:pt x="18" y="5"/>
                          <a:pt x="17" y="6"/>
                          <a:pt x="17" y="6"/>
                        </a:cubicBezTo>
                        <a:cubicBezTo>
                          <a:pt x="16" y="6"/>
                          <a:pt x="15" y="7"/>
                          <a:pt x="15" y="7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" name="Freeform 131"/>
                  <p:cNvSpPr>
                    <a:spLocks noEditPoints="1"/>
                  </p:cNvSpPr>
                  <p:nvPr userDrawn="1"/>
                </p:nvSpPr>
                <p:spPr bwMode="auto">
                  <a:xfrm>
                    <a:off x="2709" y="1673"/>
                    <a:ext cx="58" cy="58"/>
                  </a:xfrm>
                  <a:custGeom>
                    <a:avLst/>
                    <a:gdLst>
                      <a:gd name="T0" fmla="*/ 24 w 29"/>
                      <a:gd name="T1" fmla="*/ 46 h 29"/>
                      <a:gd name="T2" fmla="*/ 22 w 29"/>
                      <a:gd name="T3" fmla="*/ 50 h 29"/>
                      <a:gd name="T4" fmla="*/ 30 w 29"/>
                      <a:gd name="T5" fmla="*/ 58 h 29"/>
                      <a:gd name="T6" fmla="*/ 36 w 29"/>
                      <a:gd name="T7" fmla="*/ 50 h 29"/>
                      <a:gd name="T8" fmla="*/ 30 w 29"/>
                      <a:gd name="T9" fmla="*/ 44 h 29"/>
                      <a:gd name="T10" fmla="*/ 24 w 29"/>
                      <a:gd name="T11" fmla="*/ 46 h 29"/>
                      <a:gd name="T12" fmla="*/ 12 w 29"/>
                      <a:gd name="T13" fmla="*/ 34 h 29"/>
                      <a:gd name="T14" fmla="*/ 14 w 29"/>
                      <a:gd name="T15" fmla="*/ 28 h 29"/>
                      <a:gd name="T16" fmla="*/ 8 w 29"/>
                      <a:gd name="T17" fmla="*/ 22 h 29"/>
                      <a:gd name="T18" fmla="*/ 0 w 29"/>
                      <a:gd name="T19" fmla="*/ 28 h 29"/>
                      <a:gd name="T20" fmla="*/ 8 w 29"/>
                      <a:gd name="T21" fmla="*/ 36 h 29"/>
                      <a:gd name="T22" fmla="*/ 12 w 29"/>
                      <a:gd name="T23" fmla="*/ 34 h 29"/>
                      <a:gd name="T24" fmla="*/ 58 w 29"/>
                      <a:gd name="T25" fmla="*/ 54 h 29"/>
                      <a:gd name="T26" fmla="*/ 32 w 29"/>
                      <a:gd name="T27" fmla="*/ 28 h 29"/>
                      <a:gd name="T28" fmla="*/ 58 w 29"/>
                      <a:gd name="T29" fmla="*/ 2 h 29"/>
                      <a:gd name="T30" fmla="*/ 56 w 29"/>
                      <a:gd name="T31" fmla="*/ 0 h 29"/>
                      <a:gd name="T32" fmla="*/ 30 w 29"/>
                      <a:gd name="T33" fmla="*/ 26 h 29"/>
                      <a:gd name="T34" fmla="*/ 4 w 29"/>
                      <a:gd name="T35" fmla="*/ 0 h 29"/>
                      <a:gd name="T36" fmla="*/ 0 w 29"/>
                      <a:gd name="T37" fmla="*/ 2 h 29"/>
                      <a:gd name="T38" fmla="*/ 26 w 29"/>
                      <a:gd name="T39" fmla="*/ 28 h 29"/>
                      <a:gd name="T40" fmla="*/ 0 w 29"/>
                      <a:gd name="T41" fmla="*/ 54 h 29"/>
                      <a:gd name="T42" fmla="*/ 4 w 29"/>
                      <a:gd name="T43" fmla="*/ 58 h 29"/>
                      <a:gd name="T44" fmla="*/ 30 w 29"/>
                      <a:gd name="T45" fmla="*/ 32 h 29"/>
                      <a:gd name="T46" fmla="*/ 56 w 29"/>
                      <a:gd name="T47" fmla="*/ 58 h 29"/>
                      <a:gd name="T48" fmla="*/ 58 w 29"/>
                      <a:gd name="T49" fmla="*/ 54 h 29"/>
                      <a:gd name="T50" fmla="*/ 46 w 29"/>
                      <a:gd name="T51" fmla="*/ 24 h 29"/>
                      <a:gd name="T52" fmla="*/ 44 w 29"/>
                      <a:gd name="T53" fmla="*/ 28 h 29"/>
                      <a:gd name="T54" fmla="*/ 50 w 29"/>
                      <a:gd name="T55" fmla="*/ 36 h 29"/>
                      <a:gd name="T56" fmla="*/ 58 w 29"/>
                      <a:gd name="T57" fmla="*/ 28 h 29"/>
                      <a:gd name="T58" fmla="*/ 50 w 29"/>
                      <a:gd name="T59" fmla="*/ 22 h 29"/>
                      <a:gd name="T60" fmla="*/ 46 w 29"/>
                      <a:gd name="T61" fmla="*/ 24 h 29"/>
                      <a:gd name="T62" fmla="*/ 34 w 29"/>
                      <a:gd name="T63" fmla="*/ 12 h 29"/>
                      <a:gd name="T64" fmla="*/ 36 w 29"/>
                      <a:gd name="T65" fmla="*/ 6 h 29"/>
                      <a:gd name="T66" fmla="*/ 30 w 29"/>
                      <a:gd name="T67" fmla="*/ 0 h 29"/>
                      <a:gd name="T68" fmla="*/ 22 w 29"/>
                      <a:gd name="T69" fmla="*/ 6 h 29"/>
                      <a:gd name="T70" fmla="*/ 30 w 29"/>
                      <a:gd name="T71" fmla="*/ 14 h 29"/>
                      <a:gd name="T72" fmla="*/ 34 w 29"/>
                      <a:gd name="T73" fmla="*/ 12 h 29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0" t="0" r="r" b="b"/>
                    <a:pathLst>
                      <a:path w="29" h="29">
                        <a:moveTo>
                          <a:pt x="12" y="23"/>
                        </a:moveTo>
                        <a:cubicBezTo>
                          <a:pt x="12" y="23"/>
                          <a:pt x="11" y="24"/>
                          <a:pt x="11" y="25"/>
                        </a:cubicBezTo>
                        <a:cubicBezTo>
                          <a:pt x="11" y="27"/>
                          <a:pt x="13" y="29"/>
                          <a:pt x="15" y="29"/>
                        </a:cubicBezTo>
                        <a:cubicBezTo>
                          <a:pt x="16" y="29"/>
                          <a:pt x="18" y="27"/>
                          <a:pt x="18" y="25"/>
                        </a:cubicBezTo>
                        <a:cubicBezTo>
                          <a:pt x="18" y="23"/>
                          <a:pt x="16" y="22"/>
                          <a:pt x="15" y="22"/>
                        </a:cubicBezTo>
                        <a:cubicBezTo>
                          <a:pt x="14" y="22"/>
                          <a:pt x="13" y="22"/>
                          <a:pt x="12" y="23"/>
                        </a:cubicBezTo>
                        <a:close/>
                        <a:moveTo>
                          <a:pt x="6" y="17"/>
                        </a:moveTo>
                        <a:cubicBezTo>
                          <a:pt x="6" y="16"/>
                          <a:pt x="7" y="16"/>
                          <a:pt x="7" y="14"/>
                        </a:cubicBezTo>
                        <a:cubicBezTo>
                          <a:pt x="7" y="12"/>
                          <a:pt x="6" y="11"/>
                          <a:pt x="4" y="11"/>
                        </a:cubicBezTo>
                        <a:cubicBezTo>
                          <a:pt x="2" y="11"/>
                          <a:pt x="0" y="12"/>
                          <a:pt x="0" y="14"/>
                        </a:cubicBezTo>
                        <a:cubicBezTo>
                          <a:pt x="0" y="16"/>
                          <a:pt x="2" y="18"/>
                          <a:pt x="4" y="18"/>
                        </a:cubicBezTo>
                        <a:cubicBezTo>
                          <a:pt x="5" y="18"/>
                          <a:pt x="6" y="17"/>
                          <a:pt x="6" y="17"/>
                        </a:cubicBezTo>
                        <a:close/>
                        <a:moveTo>
                          <a:pt x="29" y="27"/>
                        </a:move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29" y="1"/>
                          <a:pt x="29" y="1"/>
                          <a:pt x="29" y="1"/>
                        </a:cubicBezTo>
                        <a:cubicBezTo>
                          <a:pt x="28" y="0"/>
                          <a:pt x="28" y="0"/>
                          <a:pt x="28" y="0"/>
                        </a:cubicBezTo>
                        <a:cubicBezTo>
                          <a:pt x="15" y="13"/>
                          <a:pt x="15" y="13"/>
                          <a:pt x="15" y="13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3" y="14"/>
                          <a:pt x="13" y="14"/>
                          <a:pt x="13" y="14"/>
                        </a:cubicBezTo>
                        <a:cubicBezTo>
                          <a:pt x="0" y="27"/>
                          <a:pt x="0" y="27"/>
                          <a:pt x="0" y="27"/>
                        </a:cubicBezTo>
                        <a:cubicBezTo>
                          <a:pt x="2" y="29"/>
                          <a:pt x="2" y="29"/>
                          <a:pt x="2" y="29"/>
                        </a:cubicBezTo>
                        <a:cubicBezTo>
                          <a:pt x="15" y="16"/>
                          <a:pt x="15" y="16"/>
                          <a:pt x="15" y="16"/>
                        </a:cubicBezTo>
                        <a:cubicBezTo>
                          <a:pt x="28" y="29"/>
                          <a:pt x="28" y="29"/>
                          <a:pt x="28" y="29"/>
                        </a:cubicBezTo>
                        <a:lnTo>
                          <a:pt x="29" y="27"/>
                        </a:lnTo>
                        <a:close/>
                        <a:moveTo>
                          <a:pt x="23" y="12"/>
                        </a:moveTo>
                        <a:cubicBezTo>
                          <a:pt x="23" y="12"/>
                          <a:pt x="22" y="13"/>
                          <a:pt x="22" y="14"/>
                        </a:cubicBezTo>
                        <a:cubicBezTo>
                          <a:pt x="22" y="16"/>
                          <a:pt x="24" y="18"/>
                          <a:pt x="25" y="18"/>
                        </a:cubicBezTo>
                        <a:cubicBezTo>
                          <a:pt x="27" y="18"/>
                          <a:pt x="29" y="16"/>
                          <a:pt x="29" y="14"/>
                        </a:cubicBezTo>
                        <a:cubicBezTo>
                          <a:pt x="29" y="12"/>
                          <a:pt x="27" y="11"/>
                          <a:pt x="25" y="11"/>
                        </a:cubicBezTo>
                        <a:cubicBezTo>
                          <a:pt x="25" y="11"/>
                          <a:pt x="24" y="11"/>
                          <a:pt x="23" y="12"/>
                        </a:cubicBezTo>
                        <a:close/>
                        <a:moveTo>
                          <a:pt x="17" y="6"/>
                        </a:moveTo>
                        <a:cubicBezTo>
                          <a:pt x="17" y="6"/>
                          <a:pt x="18" y="5"/>
                          <a:pt x="18" y="3"/>
                        </a:cubicBezTo>
                        <a:cubicBezTo>
                          <a:pt x="18" y="1"/>
                          <a:pt x="16" y="0"/>
                          <a:pt x="15" y="0"/>
                        </a:cubicBezTo>
                        <a:cubicBezTo>
                          <a:pt x="13" y="0"/>
                          <a:pt x="11" y="2"/>
                          <a:pt x="11" y="3"/>
                        </a:cubicBezTo>
                        <a:cubicBezTo>
                          <a:pt x="11" y="5"/>
                          <a:pt x="13" y="7"/>
                          <a:pt x="15" y="7"/>
                        </a:cubicBezTo>
                        <a:cubicBezTo>
                          <a:pt x="16" y="7"/>
                          <a:pt x="16" y="6"/>
                          <a:pt x="17" y="6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pic>
              <p:nvPicPr>
                <p:cNvPr id="14" name="Picture 157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69" y="906"/>
                  <a:ext cx="5255" cy="272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grpSp>
            <p:nvGrpSpPr>
              <p:cNvPr id="7" name="Group 165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5440" cy="567"/>
                <a:chOff x="34" y="34"/>
                <a:chExt cx="5440" cy="567"/>
              </a:xfrm>
            </p:grpSpPr>
            <p:sp>
              <p:nvSpPr>
                <p:cNvPr id="8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2527" y="34"/>
                  <a:ext cx="2947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 anchor="ctr"/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封筒の周囲</a:t>
                  </a:r>
                  <a:r>
                    <a:rPr lang="en-US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10mm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と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ベロ（フタ）部分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には印刷できません。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水色の線の内側に作成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してください。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貼り合わせ部分（下図の灰色の点線）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にかかるベタや、広い面積で色をつけた場合など、かすれる可能性があります。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データは黒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1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色の濃淡で作成してください。色の掛け合わせは使用できません。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透過性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や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半透明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、</a:t>
                  </a:r>
                  <a:r>
                    <a:rPr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パターン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など</a:t>
                  </a:r>
                  <a:r>
                    <a:rPr lang="ja-JP" altLang="ja-JP" sz="700" kern="100" dirty="0" smtClean="0">
                      <a:solidFill>
                        <a:srgbClr val="FF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正常に変換ができない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場合があります。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用紙サイズの変更や、トンボの移動、変形などなさらないようお願いします。　</a:t>
                  </a:r>
                  <a:endParaRPr lang="ja-JP" altLang="ja-JP" sz="4400" kern="100" dirty="0" smtClean="0">
                    <a:effectLst/>
                    <a:latin typeface="Century"/>
                    <a:ea typeface="ＭＳ 明朝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説明用の枠などは削除してください。（削除の仕方は同封の</a:t>
                  </a:r>
                  <a:r>
                    <a:rPr lang="en-US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kern="100" dirty="0" smtClean="0">
                      <a:solidFill>
                        <a:srgbClr val="000000"/>
                      </a:solidFill>
                      <a:effectLst/>
                      <a:latin typeface="Century"/>
                      <a:ea typeface="ＭＳ Ｐゴシック"/>
                      <a:cs typeface="Times New Roman"/>
                    </a:rPr>
                    <a:t>でご確認いただけます。）</a:t>
                  </a:r>
                  <a:endParaRPr lang="en-US" altLang="ja-JP" sz="700" kern="100" dirty="0" smtClean="0">
                    <a:solidFill>
                      <a:srgbClr val="000000"/>
                    </a:solidFill>
                    <a:effectLst/>
                    <a:latin typeface="Century"/>
                    <a:ea typeface="ＭＳ Ｐゴシック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Font typeface="ＭＳ Ｐゴシック" panose="020B0600070205080204" pitchFamily="50" charset="-128"/>
                    <a:buChar char="※"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latin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を作成する際は、テンプレートと同じサイズで</a:t>
                  </a:r>
                  <a:r>
                    <a:rPr lang="en-US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PDF</a:t>
                  </a:r>
                  <a:r>
                    <a:rPr lang="ja-JP" altLang="ja-JP" sz="700" dirty="0" smtClean="0">
                      <a:solidFill>
                        <a:srgbClr val="000000"/>
                      </a:solidFill>
                      <a:effectLst/>
                      <a:ea typeface="ＭＳ Ｐゴシック"/>
                      <a:cs typeface="Times New Roman"/>
                    </a:rPr>
                    <a:t>が作成されている事をご確認ください。</a:t>
                  </a:r>
                  <a:endParaRPr lang="ja-JP" altLang="en-US" sz="700" dirty="0" smtClean="0">
                    <a:solidFill>
                      <a:srgbClr val="000000"/>
                    </a:solidFill>
                    <a:ea typeface="ＭＳ Ｐ明朝" pitchFamily="18" charset="-128"/>
                    <a:cs typeface="Times New Roman" pitchFamily="18" charset="0"/>
                  </a:endParaRP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3" y="34"/>
                  <a:ext cx="1655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36000" tIns="36000" rIns="36000" bIns="36000"/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algn="just">
                    <a:buClr>
                      <a:srgbClr val="000000"/>
                    </a:buClr>
                    <a:buFont typeface="ＭＳ 明朝" pitchFamily="17" charset="-128"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000000"/>
                      </a:solidFill>
                      <a:latin typeface="ＭＳ Ｐ明朝" pitchFamily="18" charset="-128"/>
                      <a:ea typeface="ＭＳ Ｐ明朝" pitchFamily="18" charset="-128"/>
                      <a:cs typeface="Times New Roman" pitchFamily="18" charset="0"/>
                    </a:rPr>
                    <a:t>このテンプレートは以下の封筒専用となります。下記以外の封筒は、名前に「センター」と着いた物をご使用ください。</a:t>
                  </a:r>
                </a:p>
                <a:p>
                  <a:pPr algn="just">
                    <a:buClr>
                      <a:srgbClr val="000000"/>
                    </a:buClr>
                    <a:buFont typeface="ＭＳ 明朝" pitchFamily="17" charset="-128"/>
                    <a:buNone/>
                    <a:defRPr/>
                  </a:pPr>
                  <a:r>
                    <a:rPr lang="ja-JP" altLang="en-US" sz="700" smtClean="0">
                      <a:solidFill>
                        <a:srgbClr val="000000"/>
                      </a:solidFill>
                      <a:latin typeface="ＭＳ Ｐ明朝" pitchFamily="18" charset="-128"/>
                      <a:ea typeface="ＭＳ Ｐ明朝" pitchFamily="18" charset="-128"/>
                      <a:cs typeface="Times New Roman" pitchFamily="18" charset="0"/>
                    </a:rPr>
                    <a:t>　■クラフト封筒／■クラフト封筒（はく離紙のり付き）／</a:t>
                  </a:r>
                </a:p>
                <a:p>
                  <a:pPr algn="just">
                    <a:buClr>
                      <a:srgbClr val="000000"/>
                    </a:buClr>
                    <a:buFont typeface="ＭＳ 明朝" pitchFamily="17" charset="-128"/>
                    <a:buNone/>
                    <a:defRPr/>
                  </a:pPr>
                  <a:r>
                    <a:rPr lang="ja-JP" altLang="en-US" sz="700" smtClean="0">
                      <a:solidFill>
                        <a:srgbClr val="000000"/>
                      </a:solidFill>
                      <a:latin typeface="ＭＳ Ｐ明朝" pitchFamily="18" charset="-128"/>
                      <a:ea typeface="ＭＳ Ｐ明朝" pitchFamily="18" charset="-128"/>
                      <a:cs typeface="Times New Roman" pitchFamily="18" charset="0"/>
                    </a:rPr>
                    <a:t>　■ケント封筒／■ケント（はく離紙のり付き）　</a:t>
                  </a:r>
                </a:p>
              </p:txBody>
            </p:sp>
            <p:grpSp>
              <p:nvGrpSpPr>
                <p:cNvPr id="10" name="Group 162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839" cy="567"/>
                  <a:chOff x="249" y="1868"/>
                  <a:chExt cx="839" cy="567"/>
                </a:xfrm>
              </p:grpSpPr>
              <p:sp>
                <p:nvSpPr>
                  <p:cNvPr id="11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249" y="1868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>
                      <a:lnSpc>
                        <a:spcPts val="1400"/>
                      </a:lnSpc>
                      <a:defRPr/>
                    </a:pPr>
                    <a:r>
                      <a:rPr lang="ja-JP" altLang="en-US" sz="1400" b="1" smtClean="0"/>
                      <a:t>長</a:t>
                    </a:r>
                    <a:r>
                      <a:rPr lang="en-US" altLang="ja-JP" sz="1400" b="1" smtClean="0"/>
                      <a:t>3</a:t>
                    </a:r>
                    <a:r>
                      <a:rPr lang="ja-JP" altLang="en-US" sz="1400" b="1" smtClean="0"/>
                      <a:t>窓付封筒</a:t>
                    </a:r>
                    <a:endParaRPr lang="ja-JP" altLang="en-US" sz="1400" smtClean="0"/>
                  </a:p>
                  <a:p>
                    <a:pPr>
                      <a:lnSpc>
                        <a:spcPts val="1200"/>
                      </a:lnSpc>
                      <a:defRPr/>
                    </a:pPr>
                    <a:r>
                      <a:rPr lang="ja-JP" altLang="en-US" sz="1200" smtClean="0"/>
                      <a:t>サイド貼</a:t>
                    </a:r>
                  </a:p>
                  <a:p>
                    <a:pPr>
                      <a:lnSpc>
                        <a:spcPts val="1200"/>
                      </a:lnSpc>
                      <a:defRPr/>
                    </a:pPr>
                    <a:r>
                      <a:rPr lang="en-US" altLang="ja-JP" sz="1200" smtClean="0"/>
                      <a:t>120×235mm</a:t>
                    </a:r>
                  </a:p>
                </p:txBody>
              </p:sp>
              <p:pic>
                <p:nvPicPr>
                  <p:cNvPr id="12" name="Picture 164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60" y="2185"/>
                    <a:ext cx="342" cy="21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</p:grpSp>
        <p:pic>
          <p:nvPicPr>
            <p:cNvPr id="34" name="図 6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48000" y="71438"/>
              <a:ext cx="2562225" cy="900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78032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4"/>
          <p:cNvGrpSpPr>
            <a:grpSpLocks/>
          </p:cNvGrpSpPr>
          <p:nvPr userDrawn="1"/>
        </p:nvGrpSpPr>
        <p:grpSpPr bwMode="auto">
          <a:xfrm>
            <a:off x="1079500" y="1079500"/>
            <a:ext cx="9836150" cy="5041900"/>
            <a:chOff x="680" y="680"/>
            <a:chExt cx="6196" cy="3176"/>
          </a:xfrm>
        </p:grpSpPr>
        <p:sp>
          <p:nvSpPr>
            <p:cNvPr id="1059" name="Freeform 117"/>
            <p:cNvSpPr>
              <a:spLocks/>
            </p:cNvSpPr>
            <p:nvPr userDrawn="1"/>
          </p:nvSpPr>
          <p:spPr bwMode="auto">
            <a:xfrm>
              <a:off x="6310" y="920"/>
              <a:ext cx="566" cy="2688"/>
            </a:xfrm>
            <a:custGeom>
              <a:avLst/>
              <a:gdLst>
                <a:gd name="T0" fmla="*/ 0 w 566"/>
                <a:gd name="T1" fmla="*/ 0 h 2688"/>
                <a:gd name="T2" fmla="*/ 566 w 566"/>
                <a:gd name="T3" fmla="*/ 138 h 2688"/>
                <a:gd name="T4" fmla="*/ 566 w 566"/>
                <a:gd name="T5" fmla="*/ 2544 h 2688"/>
                <a:gd name="T6" fmla="*/ 0 w 566"/>
                <a:gd name="T7" fmla="*/ 2688 h 26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66" h="2688">
                  <a:moveTo>
                    <a:pt x="0" y="0"/>
                  </a:moveTo>
                  <a:lnTo>
                    <a:pt x="566" y="138"/>
                  </a:lnTo>
                  <a:lnTo>
                    <a:pt x="566" y="2544"/>
                  </a:lnTo>
                  <a:lnTo>
                    <a:pt x="0" y="2688"/>
                  </a:lnTo>
                </a:path>
              </a:pathLst>
            </a:custGeom>
            <a:noFill/>
            <a:ln w="12700" cap="flat">
              <a:solidFill>
                <a:srgbClr val="CCCCC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60" name="Group 111"/>
            <p:cNvGrpSpPr>
              <a:grpSpLocks/>
            </p:cNvGrpSpPr>
            <p:nvPr userDrawn="1"/>
          </p:nvGrpSpPr>
          <p:grpSpPr bwMode="auto">
            <a:xfrm>
              <a:off x="680" y="680"/>
              <a:ext cx="5784" cy="3176"/>
              <a:chOff x="680" y="680"/>
              <a:chExt cx="5784" cy="3176"/>
            </a:xfrm>
          </p:grpSpPr>
          <p:sp>
            <p:nvSpPr>
              <p:cNvPr id="1061" name="Line 84"/>
              <p:cNvSpPr>
                <a:spLocks noChangeShapeType="1"/>
              </p:cNvSpPr>
              <p:nvPr userDrawn="1"/>
            </p:nvSpPr>
            <p:spPr bwMode="auto">
              <a:xfrm>
                <a:off x="680" y="838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2" name="Line 85"/>
              <p:cNvSpPr>
                <a:spLocks noChangeShapeType="1"/>
              </p:cNvSpPr>
              <p:nvPr userDrawn="1"/>
            </p:nvSpPr>
            <p:spPr bwMode="auto">
              <a:xfrm>
                <a:off x="680" y="906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3" name="Line 86"/>
              <p:cNvSpPr>
                <a:spLocks noChangeShapeType="1"/>
              </p:cNvSpPr>
              <p:nvPr userDrawn="1"/>
            </p:nvSpPr>
            <p:spPr bwMode="auto">
              <a:xfrm>
                <a:off x="680" y="2268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4" name="Line 87"/>
              <p:cNvSpPr>
                <a:spLocks noChangeShapeType="1"/>
              </p:cNvSpPr>
              <p:nvPr userDrawn="1"/>
            </p:nvSpPr>
            <p:spPr bwMode="auto">
              <a:xfrm>
                <a:off x="680" y="3627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5" name="Line 88"/>
              <p:cNvSpPr>
                <a:spLocks noChangeShapeType="1"/>
              </p:cNvSpPr>
              <p:nvPr userDrawn="1"/>
            </p:nvSpPr>
            <p:spPr bwMode="auto">
              <a:xfrm>
                <a:off x="680" y="3695"/>
                <a:ext cx="578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" name="Line 89"/>
              <p:cNvSpPr>
                <a:spLocks noChangeShapeType="1"/>
              </p:cNvSpPr>
              <p:nvPr userDrawn="1"/>
            </p:nvSpPr>
            <p:spPr bwMode="auto">
              <a:xfrm>
                <a:off x="838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" name="Line 90"/>
              <p:cNvSpPr>
                <a:spLocks noChangeShapeType="1"/>
              </p:cNvSpPr>
              <p:nvPr userDrawn="1"/>
            </p:nvSpPr>
            <p:spPr bwMode="auto">
              <a:xfrm>
                <a:off x="906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91"/>
              <p:cNvSpPr>
                <a:spLocks noChangeShapeType="1"/>
              </p:cNvSpPr>
              <p:nvPr userDrawn="1"/>
            </p:nvSpPr>
            <p:spPr bwMode="auto">
              <a:xfrm>
                <a:off x="3570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92"/>
              <p:cNvSpPr>
                <a:spLocks noChangeShapeType="1"/>
              </p:cNvSpPr>
              <p:nvPr userDrawn="1"/>
            </p:nvSpPr>
            <p:spPr bwMode="auto">
              <a:xfrm>
                <a:off x="6234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93"/>
              <p:cNvSpPr>
                <a:spLocks noChangeShapeType="1"/>
              </p:cNvSpPr>
              <p:nvPr userDrawn="1"/>
            </p:nvSpPr>
            <p:spPr bwMode="auto">
              <a:xfrm>
                <a:off x="6302" y="680"/>
                <a:ext cx="0" cy="317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Rectangle 94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5463" cy="285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27" name="Rectangle 60"/>
          <p:cNvSpPr>
            <a:spLocks noGrp="1" noChangeArrowheads="1"/>
          </p:cNvSpPr>
          <p:nvPr>
            <p:ph type="title"/>
          </p:nvPr>
        </p:nvSpPr>
        <p:spPr bwMode="auto">
          <a:xfrm>
            <a:off x="10493375" y="7200900"/>
            <a:ext cx="847725" cy="4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4328" tIns="32164" rIns="64328" bIns="321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159" name="Text Box 135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1200" smtClean="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05886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05886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1058863" rtl="0" eaLnBrk="0" fontAlgn="base" hangingPunct="0">
        <a:spcBef>
          <a:spcPct val="20000"/>
        </a:spcBef>
        <a:spcAft>
          <a:spcPct val="0"/>
        </a:spcAft>
        <a:defRPr kumimoji="1" sz="37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55788" indent="-266700" algn="l" defTabSz="1058863" rtl="0" eaLnBrk="0" fontAlgn="base" hangingPunct="0">
        <a:spcBef>
          <a:spcPct val="20000"/>
        </a:spcBef>
        <a:spcAft>
          <a:spcPct val="0"/>
        </a:spcAft>
        <a:buChar char="–"/>
        <a:defRPr kumimoji="1" sz="2300">
          <a:solidFill>
            <a:schemeClr val="tx1"/>
          </a:solidFill>
          <a:latin typeface="+mn-lt"/>
          <a:ea typeface="+mn-ea"/>
        </a:defRPr>
      </a:lvl4pPr>
      <a:lvl5pPr marL="2384425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5pPr>
      <a:lvl6pPr marL="28416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6pPr>
      <a:lvl7pPr marL="32988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7pPr>
      <a:lvl8pPr marL="37560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8pPr>
      <a:lvl9pPr marL="4213225" indent="-265113" algn="l" defTabSz="1058863" rtl="0" fontAlgn="base">
        <a:spcBef>
          <a:spcPct val="20000"/>
        </a:spcBef>
        <a:spcAft>
          <a:spcPct val="0"/>
        </a:spcAft>
        <a:buChar char="»"/>
        <a:defRPr kumimoji="1" sz="2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25</cp:revision>
  <dcterms:created xsi:type="dcterms:W3CDTF">2008-06-03T11:31:49Z</dcterms:created>
  <dcterms:modified xsi:type="dcterms:W3CDTF">2015-08-26T10:16:36Z</dcterms:modified>
</cp:coreProperties>
</file>