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</p:sldIdLst>
  <p:sldSz cx="11341100" cy="720090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>
      <p:cViewPr>
        <p:scale>
          <a:sx n="100" d="100"/>
          <a:sy n="100" d="100"/>
        </p:scale>
        <p:origin x="-1434" y="-258"/>
      </p:cViewPr>
      <p:guideLst>
        <p:guide orient="horz" pos="908"/>
        <p:guide orient="horz" pos="3628"/>
        <p:guide pos="908"/>
        <p:guide pos="62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print.jp/studio/service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グループ化 37"/>
          <p:cNvGrpSpPr/>
          <p:nvPr userDrawn="1"/>
        </p:nvGrpSpPr>
        <p:grpSpPr>
          <a:xfrm>
            <a:off x="53975" y="53975"/>
            <a:ext cx="11256250" cy="5708650"/>
            <a:chOff x="53975" y="53975"/>
            <a:chExt cx="11256250" cy="5708650"/>
          </a:xfrm>
        </p:grpSpPr>
        <p:grpSp>
          <p:nvGrpSpPr>
            <p:cNvPr id="3" name="Group 196"/>
            <p:cNvGrpSpPr>
              <a:grpSpLocks/>
            </p:cNvGrpSpPr>
            <p:nvPr userDrawn="1"/>
          </p:nvGrpSpPr>
          <p:grpSpPr bwMode="auto">
            <a:xfrm>
              <a:off x="53975" y="53975"/>
              <a:ext cx="9845675" cy="5708650"/>
              <a:chOff x="34" y="34"/>
              <a:chExt cx="6202" cy="3596"/>
            </a:xfrm>
          </p:grpSpPr>
          <p:grpSp>
            <p:nvGrpSpPr>
              <p:cNvPr id="4" name="Group 180"/>
              <p:cNvGrpSpPr>
                <a:grpSpLocks/>
              </p:cNvGrpSpPr>
              <p:nvPr userDrawn="1"/>
            </p:nvGrpSpPr>
            <p:grpSpPr bwMode="auto">
              <a:xfrm>
                <a:off x="906" y="906"/>
                <a:ext cx="5239" cy="2724"/>
                <a:chOff x="906" y="906"/>
                <a:chExt cx="5239" cy="2724"/>
              </a:xfrm>
            </p:grpSpPr>
            <p:grpSp>
              <p:nvGrpSpPr>
                <p:cNvPr id="21" name="Group 179"/>
                <p:cNvGrpSpPr>
                  <a:grpSpLocks/>
                </p:cNvGrpSpPr>
                <p:nvPr userDrawn="1"/>
              </p:nvGrpSpPr>
              <p:grpSpPr bwMode="auto">
                <a:xfrm>
                  <a:off x="906" y="906"/>
                  <a:ext cx="5239" cy="2724"/>
                  <a:chOff x="902" y="909"/>
                  <a:chExt cx="5239" cy="2724"/>
                </a:xfrm>
              </p:grpSpPr>
              <p:sp>
                <p:nvSpPr>
                  <p:cNvPr id="33" name="Freeform 156"/>
                  <p:cNvSpPr>
                    <a:spLocks/>
                  </p:cNvSpPr>
                  <p:nvPr userDrawn="1"/>
                </p:nvSpPr>
                <p:spPr bwMode="auto">
                  <a:xfrm>
                    <a:off x="902" y="909"/>
                    <a:ext cx="4965" cy="1363"/>
                  </a:xfrm>
                  <a:custGeom>
                    <a:avLst/>
                    <a:gdLst>
                      <a:gd name="T0" fmla="*/ 0 w 4965"/>
                      <a:gd name="T1" fmla="*/ 0 h 1363"/>
                      <a:gd name="T2" fmla="*/ 132 w 4965"/>
                      <a:gd name="T3" fmla="*/ 1363 h 1363"/>
                      <a:gd name="T4" fmla="*/ 4965 w 4965"/>
                      <a:gd name="T5" fmla="*/ 1363 h 1363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4965" h="1363">
                        <a:moveTo>
                          <a:pt x="0" y="0"/>
                        </a:moveTo>
                        <a:lnTo>
                          <a:pt x="132" y="1363"/>
                        </a:lnTo>
                        <a:lnTo>
                          <a:pt x="4965" y="1363"/>
                        </a:lnTo>
                      </a:path>
                    </a:pathLst>
                  </a:custGeom>
                  <a:noFill/>
                  <a:ln w="12700" cap="flat">
                    <a:solidFill>
                      <a:srgbClr val="CCCCCC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" name="Line 157"/>
                  <p:cNvSpPr>
                    <a:spLocks noChangeShapeType="1"/>
                  </p:cNvSpPr>
                  <p:nvPr userDrawn="1"/>
                </p:nvSpPr>
                <p:spPr bwMode="auto">
                  <a:xfrm flipV="1">
                    <a:off x="902" y="2148"/>
                    <a:ext cx="120" cy="1485"/>
                  </a:xfrm>
                  <a:prstGeom prst="line">
                    <a:avLst/>
                  </a:prstGeom>
                  <a:noFill/>
                  <a:ln w="12700">
                    <a:solidFill>
                      <a:srgbClr val="CCCCCC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5" name="Freeform 158"/>
                  <p:cNvSpPr>
                    <a:spLocks/>
                  </p:cNvSpPr>
                  <p:nvPr userDrawn="1"/>
                </p:nvSpPr>
                <p:spPr bwMode="auto">
                  <a:xfrm>
                    <a:off x="5867" y="909"/>
                    <a:ext cx="274" cy="2724"/>
                  </a:xfrm>
                  <a:custGeom>
                    <a:avLst/>
                    <a:gdLst>
                      <a:gd name="T0" fmla="*/ 274 w 274"/>
                      <a:gd name="T1" fmla="*/ 0 h 2724"/>
                      <a:gd name="T2" fmla="*/ 0 w 274"/>
                      <a:gd name="T3" fmla="*/ 164 h 2724"/>
                      <a:gd name="T4" fmla="*/ 0 w 274"/>
                      <a:gd name="T5" fmla="*/ 2568 h 2724"/>
                      <a:gd name="T6" fmla="*/ 274 w 274"/>
                      <a:gd name="T7" fmla="*/ 2724 h 2724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74" h="2724">
                        <a:moveTo>
                          <a:pt x="274" y="0"/>
                        </a:moveTo>
                        <a:lnTo>
                          <a:pt x="0" y="164"/>
                        </a:lnTo>
                        <a:lnTo>
                          <a:pt x="0" y="2568"/>
                        </a:lnTo>
                        <a:lnTo>
                          <a:pt x="274" y="2724"/>
                        </a:lnTo>
                      </a:path>
                    </a:pathLst>
                  </a:custGeom>
                  <a:noFill/>
                  <a:ln w="12700" cap="flat">
                    <a:solidFill>
                      <a:srgbClr val="CCCCCC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2" name="Group 174"/>
                <p:cNvGrpSpPr>
                  <a:grpSpLocks/>
                </p:cNvGrpSpPr>
                <p:nvPr userDrawn="1"/>
              </p:nvGrpSpPr>
              <p:grpSpPr bwMode="auto">
                <a:xfrm>
                  <a:off x="3649" y="1187"/>
                  <a:ext cx="2042" cy="1023"/>
                  <a:chOff x="3649" y="1187"/>
                  <a:chExt cx="2042" cy="1023"/>
                </a:xfrm>
              </p:grpSpPr>
              <p:sp>
                <p:nvSpPr>
                  <p:cNvPr id="23" name="Freeform 160"/>
                  <p:cNvSpPr>
                    <a:spLocks/>
                  </p:cNvSpPr>
                  <p:nvPr userDrawn="1"/>
                </p:nvSpPr>
                <p:spPr bwMode="auto">
                  <a:xfrm>
                    <a:off x="3649" y="1187"/>
                    <a:ext cx="2042" cy="1023"/>
                  </a:xfrm>
                  <a:custGeom>
                    <a:avLst/>
                    <a:gdLst>
                      <a:gd name="T0" fmla="*/ 0 w 1020"/>
                      <a:gd name="T1" fmla="*/ 977 h 511"/>
                      <a:gd name="T2" fmla="*/ 44 w 1020"/>
                      <a:gd name="T3" fmla="*/ 1023 h 511"/>
                      <a:gd name="T4" fmla="*/ 1996 w 1020"/>
                      <a:gd name="T5" fmla="*/ 1023 h 511"/>
                      <a:gd name="T6" fmla="*/ 2042 w 1020"/>
                      <a:gd name="T7" fmla="*/ 977 h 511"/>
                      <a:gd name="T8" fmla="*/ 2042 w 1020"/>
                      <a:gd name="T9" fmla="*/ 46 h 511"/>
                      <a:gd name="T10" fmla="*/ 1996 w 1020"/>
                      <a:gd name="T11" fmla="*/ 0 h 511"/>
                      <a:gd name="T12" fmla="*/ 44 w 1020"/>
                      <a:gd name="T13" fmla="*/ 0 h 511"/>
                      <a:gd name="T14" fmla="*/ 0 w 1020"/>
                      <a:gd name="T15" fmla="*/ 46 h 511"/>
                      <a:gd name="T16" fmla="*/ 0 w 1020"/>
                      <a:gd name="T17" fmla="*/ 977 h 511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1020" h="511">
                        <a:moveTo>
                          <a:pt x="0" y="488"/>
                        </a:moveTo>
                        <a:cubicBezTo>
                          <a:pt x="0" y="501"/>
                          <a:pt x="10" y="511"/>
                          <a:pt x="22" y="511"/>
                        </a:cubicBezTo>
                        <a:cubicBezTo>
                          <a:pt x="997" y="511"/>
                          <a:pt x="997" y="511"/>
                          <a:pt x="997" y="511"/>
                        </a:cubicBezTo>
                        <a:cubicBezTo>
                          <a:pt x="1010" y="511"/>
                          <a:pt x="1020" y="501"/>
                          <a:pt x="1020" y="488"/>
                        </a:cubicBezTo>
                        <a:cubicBezTo>
                          <a:pt x="1020" y="23"/>
                          <a:pt x="1020" y="23"/>
                          <a:pt x="1020" y="23"/>
                        </a:cubicBezTo>
                        <a:cubicBezTo>
                          <a:pt x="1020" y="11"/>
                          <a:pt x="1010" y="0"/>
                          <a:pt x="997" y="0"/>
                        </a:cubicBezTo>
                        <a:cubicBezTo>
                          <a:pt x="22" y="0"/>
                          <a:pt x="22" y="0"/>
                          <a:pt x="22" y="0"/>
                        </a:cubicBezTo>
                        <a:cubicBezTo>
                          <a:pt x="10" y="0"/>
                          <a:pt x="0" y="11"/>
                          <a:pt x="0" y="23"/>
                        </a:cubicBezTo>
                        <a:lnTo>
                          <a:pt x="0" y="488"/>
                        </a:lnTo>
                        <a:close/>
                      </a:path>
                    </a:pathLst>
                  </a:custGeom>
                  <a:solidFill>
                    <a:srgbClr val="EDEDED"/>
                  </a:solidFill>
                  <a:ln w="12700" cap="flat">
                    <a:solidFill>
                      <a:srgbClr val="DCDCDC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" name="Freeform 161"/>
                  <p:cNvSpPr>
                    <a:spLocks noEditPoints="1"/>
                  </p:cNvSpPr>
                  <p:nvPr userDrawn="1"/>
                </p:nvSpPr>
                <p:spPr bwMode="auto">
                  <a:xfrm>
                    <a:off x="4376" y="1680"/>
                    <a:ext cx="56" cy="58"/>
                  </a:xfrm>
                  <a:custGeom>
                    <a:avLst/>
                    <a:gdLst>
                      <a:gd name="T0" fmla="*/ 6 w 28"/>
                      <a:gd name="T1" fmla="*/ 36 h 29"/>
                      <a:gd name="T2" fmla="*/ 0 w 28"/>
                      <a:gd name="T3" fmla="*/ 28 h 29"/>
                      <a:gd name="T4" fmla="*/ 6 w 28"/>
                      <a:gd name="T5" fmla="*/ 22 h 29"/>
                      <a:gd name="T6" fmla="*/ 14 w 28"/>
                      <a:gd name="T7" fmla="*/ 28 h 29"/>
                      <a:gd name="T8" fmla="*/ 12 w 28"/>
                      <a:gd name="T9" fmla="*/ 34 h 29"/>
                      <a:gd name="T10" fmla="*/ 6 w 28"/>
                      <a:gd name="T11" fmla="*/ 36 h 29"/>
                      <a:gd name="T12" fmla="*/ 28 w 28"/>
                      <a:gd name="T13" fmla="*/ 44 h 29"/>
                      <a:gd name="T14" fmla="*/ 34 w 28"/>
                      <a:gd name="T15" fmla="*/ 50 h 29"/>
                      <a:gd name="T16" fmla="*/ 28 w 28"/>
                      <a:gd name="T17" fmla="*/ 58 h 29"/>
                      <a:gd name="T18" fmla="*/ 22 w 28"/>
                      <a:gd name="T19" fmla="*/ 50 h 29"/>
                      <a:gd name="T20" fmla="*/ 24 w 28"/>
                      <a:gd name="T21" fmla="*/ 46 h 29"/>
                      <a:gd name="T22" fmla="*/ 28 w 28"/>
                      <a:gd name="T23" fmla="*/ 44 h 29"/>
                      <a:gd name="T24" fmla="*/ 54 w 28"/>
                      <a:gd name="T25" fmla="*/ 58 h 29"/>
                      <a:gd name="T26" fmla="*/ 28 w 28"/>
                      <a:gd name="T27" fmla="*/ 32 h 29"/>
                      <a:gd name="T28" fmla="*/ 2 w 28"/>
                      <a:gd name="T29" fmla="*/ 58 h 29"/>
                      <a:gd name="T30" fmla="*/ 0 w 28"/>
                      <a:gd name="T31" fmla="*/ 54 h 29"/>
                      <a:gd name="T32" fmla="*/ 26 w 28"/>
                      <a:gd name="T33" fmla="*/ 28 h 29"/>
                      <a:gd name="T34" fmla="*/ 0 w 28"/>
                      <a:gd name="T35" fmla="*/ 2 h 29"/>
                      <a:gd name="T36" fmla="*/ 2 w 28"/>
                      <a:gd name="T37" fmla="*/ 0 h 29"/>
                      <a:gd name="T38" fmla="*/ 28 w 28"/>
                      <a:gd name="T39" fmla="*/ 26 h 29"/>
                      <a:gd name="T40" fmla="*/ 54 w 28"/>
                      <a:gd name="T41" fmla="*/ 0 h 29"/>
                      <a:gd name="T42" fmla="*/ 56 w 28"/>
                      <a:gd name="T43" fmla="*/ 2 h 29"/>
                      <a:gd name="T44" fmla="*/ 30 w 28"/>
                      <a:gd name="T45" fmla="*/ 28 h 29"/>
                      <a:gd name="T46" fmla="*/ 56 w 28"/>
                      <a:gd name="T47" fmla="*/ 54 h 29"/>
                      <a:gd name="T48" fmla="*/ 54 w 28"/>
                      <a:gd name="T49" fmla="*/ 58 h 29"/>
                      <a:gd name="T50" fmla="*/ 50 w 28"/>
                      <a:gd name="T51" fmla="*/ 22 h 29"/>
                      <a:gd name="T52" fmla="*/ 56 w 28"/>
                      <a:gd name="T53" fmla="*/ 28 h 29"/>
                      <a:gd name="T54" fmla="*/ 50 w 28"/>
                      <a:gd name="T55" fmla="*/ 36 h 29"/>
                      <a:gd name="T56" fmla="*/ 44 w 28"/>
                      <a:gd name="T57" fmla="*/ 28 h 29"/>
                      <a:gd name="T58" fmla="*/ 46 w 28"/>
                      <a:gd name="T59" fmla="*/ 24 h 29"/>
                      <a:gd name="T60" fmla="*/ 50 w 28"/>
                      <a:gd name="T61" fmla="*/ 22 h 29"/>
                      <a:gd name="T62" fmla="*/ 28 w 28"/>
                      <a:gd name="T63" fmla="*/ 14 h 29"/>
                      <a:gd name="T64" fmla="*/ 22 w 28"/>
                      <a:gd name="T65" fmla="*/ 6 h 29"/>
                      <a:gd name="T66" fmla="*/ 28 w 28"/>
                      <a:gd name="T67" fmla="*/ 0 h 29"/>
                      <a:gd name="T68" fmla="*/ 34 w 28"/>
                      <a:gd name="T69" fmla="*/ 6 h 29"/>
                      <a:gd name="T70" fmla="*/ 32 w 28"/>
                      <a:gd name="T71" fmla="*/ 12 h 29"/>
                      <a:gd name="T72" fmla="*/ 28 w 28"/>
                      <a:gd name="T73" fmla="*/ 14 h 29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</a:gdLst>
                    <a:ahLst/>
                    <a:cxnLst>
                      <a:cxn ang="T74">
                        <a:pos x="T0" y="T1"/>
                      </a:cxn>
                      <a:cxn ang="T75">
                        <a:pos x="T2" y="T3"/>
                      </a:cxn>
                      <a:cxn ang="T76">
                        <a:pos x="T4" y="T5"/>
                      </a:cxn>
                      <a:cxn ang="T77">
                        <a:pos x="T6" y="T7"/>
                      </a:cxn>
                      <a:cxn ang="T78">
                        <a:pos x="T8" y="T9"/>
                      </a:cxn>
                      <a:cxn ang="T79">
                        <a:pos x="T10" y="T11"/>
                      </a:cxn>
                      <a:cxn ang="T80">
                        <a:pos x="T12" y="T13"/>
                      </a:cxn>
                      <a:cxn ang="T81">
                        <a:pos x="T14" y="T15"/>
                      </a:cxn>
                      <a:cxn ang="T82">
                        <a:pos x="T16" y="T17"/>
                      </a:cxn>
                      <a:cxn ang="T83">
                        <a:pos x="T18" y="T19"/>
                      </a:cxn>
                      <a:cxn ang="T84">
                        <a:pos x="T20" y="T21"/>
                      </a:cxn>
                      <a:cxn ang="T85">
                        <a:pos x="T22" y="T23"/>
                      </a:cxn>
                      <a:cxn ang="T86">
                        <a:pos x="T24" y="T25"/>
                      </a:cxn>
                      <a:cxn ang="T87">
                        <a:pos x="T26" y="T27"/>
                      </a:cxn>
                      <a:cxn ang="T88">
                        <a:pos x="T28" y="T29"/>
                      </a:cxn>
                      <a:cxn ang="T89">
                        <a:pos x="T30" y="T31"/>
                      </a:cxn>
                      <a:cxn ang="T90">
                        <a:pos x="T32" y="T33"/>
                      </a:cxn>
                      <a:cxn ang="T91">
                        <a:pos x="T34" y="T35"/>
                      </a:cxn>
                      <a:cxn ang="T92">
                        <a:pos x="T36" y="T37"/>
                      </a:cxn>
                      <a:cxn ang="T93">
                        <a:pos x="T38" y="T39"/>
                      </a:cxn>
                      <a:cxn ang="T94">
                        <a:pos x="T40" y="T41"/>
                      </a:cxn>
                      <a:cxn ang="T95">
                        <a:pos x="T42" y="T43"/>
                      </a:cxn>
                      <a:cxn ang="T96">
                        <a:pos x="T44" y="T45"/>
                      </a:cxn>
                      <a:cxn ang="T97">
                        <a:pos x="T46" y="T47"/>
                      </a:cxn>
                      <a:cxn ang="T98">
                        <a:pos x="T48" y="T49"/>
                      </a:cxn>
                      <a:cxn ang="T99">
                        <a:pos x="T50" y="T51"/>
                      </a:cxn>
                      <a:cxn ang="T100">
                        <a:pos x="T52" y="T53"/>
                      </a:cxn>
                      <a:cxn ang="T101">
                        <a:pos x="T54" y="T55"/>
                      </a:cxn>
                      <a:cxn ang="T102">
                        <a:pos x="T56" y="T57"/>
                      </a:cxn>
                      <a:cxn ang="T103">
                        <a:pos x="T58" y="T59"/>
                      </a:cxn>
                      <a:cxn ang="T104">
                        <a:pos x="T60" y="T61"/>
                      </a:cxn>
                      <a:cxn ang="T105">
                        <a:pos x="T62" y="T63"/>
                      </a:cxn>
                      <a:cxn ang="T106">
                        <a:pos x="T64" y="T65"/>
                      </a:cxn>
                      <a:cxn ang="T107">
                        <a:pos x="T66" y="T67"/>
                      </a:cxn>
                      <a:cxn ang="T108">
                        <a:pos x="T68" y="T69"/>
                      </a:cxn>
                      <a:cxn ang="T109">
                        <a:pos x="T70" y="T71"/>
                      </a:cxn>
                      <a:cxn ang="T110">
                        <a:pos x="T72" y="T73"/>
                      </a:cxn>
                    </a:cxnLst>
                    <a:rect l="0" t="0" r="r" b="b"/>
                    <a:pathLst>
                      <a:path w="28" h="29">
                        <a:moveTo>
                          <a:pt x="3" y="18"/>
                        </a:moveTo>
                        <a:cubicBezTo>
                          <a:pt x="1" y="18"/>
                          <a:pt x="0" y="16"/>
                          <a:pt x="0" y="14"/>
                        </a:cubicBezTo>
                        <a:cubicBezTo>
                          <a:pt x="0" y="12"/>
                          <a:pt x="1" y="11"/>
                          <a:pt x="3" y="11"/>
                        </a:cubicBezTo>
                        <a:cubicBezTo>
                          <a:pt x="5" y="11"/>
                          <a:pt x="7" y="12"/>
                          <a:pt x="7" y="14"/>
                        </a:cubicBezTo>
                        <a:cubicBezTo>
                          <a:pt x="7" y="16"/>
                          <a:pt x="6" y="16"/>
                          <a:pt x="6" y="17"/>
                        </a:cubicBezTo>
                        <a:cubicBezTo>
                          <a:pt x="5" y="17"/>
                          <a:pt x="4" y="18"/>
                          <a:pt x="3" y="18"/>
                        </a:cubicBezTo>
                        <a:close/>
                        <a:moveTo>
                          <a:pt x="14" y="22"/>
                        </a:moveTo>
                        <a:cubicBezTo>
                          <a:pt x="16" y="22"/>
                          <a:pt x="17" y="23"/>
                          <a:pt x="17" y="25"/>
                        </a:cubicBezTo>
                        <a:cubicBezTo>
                          <a:pt x="17" y="27"/>
                          <a:pt x="16" y="29"/>
                          <a:pt x="14" y="29"/>
                        </a:cubicBezTo>
                        <a:cubicBezTo>
                          <a:pt x="12" y="29"/>
                          <a:pt x="11" y="27"/>
                          <a:pt x="11" y="25"/>
                        </a:cubicBezTo>
                        <a:cubicBezTo>
                          <a:pt x="11" y="24"/>
                          <a:pt x="11" y="23"/>
                          <a:pt x="12" y="23"/>
                        </a:cubicBezTo>
                        <a:cubicBezTo>
                          <a:pt x="13" y="22"/>
                          <a:pt x="13" y="22"/>
                          <a:pt x="14" y="22"/>
                        </a:cubicBezTo>
                        <a:close/>
                        <a:moveTo>
                          <a:pt x="27" y="29"/>
                        </a:moveTo>
                        <a:cubicBezTo>
                          <a:pt x="14" y="16"/>
                          <a:pt x="14" y="16"/>
                          <a:pt x="14" y="16"/>
                        </a:cubicBezTo>
                        <a:cubicBezTo>
                          <a:pt x="1" y="29"/>
                          <a:pt x="1" y="29"/>
                          <a:pt x="1" y="29"/>
                        </a:cubicBezTo>
                        <a:cubicBezTo>
                          <a:pt x="0" y="27"/>
                          <a:pt x="0" y="27"/>
                          <a:pt x="0" y="27"/>
                        </a:cubicBezTo>
                        <a:cubicBezTo>
                          <a:pt x="13" y="14"/>
                          <a:pt x="13" y="14"/>
                          <a:pt x="13" y="14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4" y="13"/>
                          <a:pt x="14" y="13"/>
                          <a:pt x="14" y="13"/>
                        </a:cubicBezTo>
                        <a:cubicBezTo>
                          <a:pt x="27" y="0"/>
                          <a:pt x="27" y="0"/>
                          <a:pt x="27" y="0"/>
                        </a:cubicBezTo>
                        <a:cubicBezTo>
                          <a:pt x="28" y="1"/>
                          <a:pt x="28" y="1"/>
                          <a:pt x="28" y="1"/>
                        </a:cubicBezTo>
                        <a:cubicBezTo>
                          <a:pt x="15" y="14"/>
                          <a:pt x="15" y="14"/>
                          <a:pt x="15" y="14"/>
                        </a:cubicBezTo>
                        <a:cubicBezTo>
                          <a:pt x="28" y="27"/>
                          <a:pt x="28" y="27"/>
                          <a:pt x="28" y="27"/>
                        </a:cubicBezTo>
                        <a:lnTo>
                          <a:pt x="27" y="29"/>
                        </a:lnTo>
                        <a:close/>
                        <a:moveTo>
                          <a:pt x="25" y="11"/>
                        </a:moveTo>
                        <a:cubicBezTo>
                          <a:pt x="27" y="11"/>
                          <a:pt x="28" y="12"/>
                          <a:pt x="28" y="14"/>
                        </a:cubicBezTo>
                        <a:cubicBezTo>
                          <a:pt x="28" y="16"/>
                          <a:pt x="27" y="18"/>
                          <a:pt x="25" y="18"/>
                        </a:cubicBezTo>
                        <a:cubicBezTo>
                          <a:pt x="23" y="18"/>
                          <a:pt x="22" y="16"/>
                          <a:pt x="22" y="14"/>
                        </a:cubicBezTo>
                        <a:cubicBezTo>
                          <a:pt x="22" y="13"/>
                          <a:pt x="22" y="12"/>
                          <a:pt x="23" y="12"/>
                        </a:cubicBezTo>
                        <a:cubicBezTo>
                          <a:pt x="23" y="11"/>
                          <a:pt x="24" y="11"/>
                          <a:pt x="25" y="11"/>
                        </a:cubicBezTo>
                        <a:close/>
                        <a:moveTo>
                          <a:pt x="14" y="7"/>
                        </a:moveTo>
                        <a:cubicBezTo>
                          <a:pt x="12" y="7"/>
                          <a:pt x="11" y="5"/>
                          <a:pt x="11" y="3"/>
                        </a:cubicBezTo>
                        <a:cubicBezTo>
                          <a:pt x="11" y="2"/>
                          <a:pt x="12" y="0"/>
                          <a:pt x="14" y="0"/>
                        </a:cubicBezTo>
                        <a:cubicBezTo>
                          <a:pt x="16" y="0"/>
                          <a:pt x="17" y="1"/>
                          <a:pt x="17" y="3"/>
                        </a:cubicBezTo>
                        <a:cubicBezTo>
                          <a:pt x="17" y="5"/>
                          <a:pt x="17" y="6"/>
                          <a:pt x="16" y="6"/>
                        </a:cubicBezTo>
                        <a:cubicBezTo>
                          <a:pt x="16" y="6"/>
                          <a:pt x="15" y="7"/>
                          <a:pt x="14" y="7"/>
                        </a:cubicBezTo>
                        <a:close/>
                      </a:path>
                    </a:pathLst>
                  </a:custGeom>
                  <a:solidFill>
                    <a:srgbClr val="ABABA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5" name="Freeform 162"/>
                  <p:cNvSpPr>
                    <a:spLocks noEditPoints="1"/>
                  </p:cNvSpPr>
                  <p:nvPr userDrawn="1"/>
                </p:nvSpPr>
                <p:spPr bwMode="auto">
                  <a:xfrm>
                    <a:off x="4456" y="1680"/>
                    <a:ext cx="56" cy="58"/>
                  </a:xfrm>
                  <a:custGeom>
                    <a:avLst/>
                    <a:gdLst>
                      <a:gd name="T0" fmla="*/ 34 w 28"/>
                      <a:gd name="T1" fmla="*/ 12 h 29"/>
                      <a:gd name="T2" fmla="*/ 34 w 28"/>
                      <a:gd name="T3" fmla="*/ 6 h 29"/>
                      <a:gd name="T4" fmla="*/ 28 w 28"/>
                      <a:gd name="T5" fmla="*/ 0 h 29"/>
                      <a:gd name="T6" fmla="*/ 22 w 28"/>
                      <a:gd name="T7" fmla="*/ 6 h 29"/>
                      <a:gd name="T8" fmla="*/ 28 w 28"/>
                      <a:gd name="T9" fmla="*/ 14 h 29"/>
                      <a:gd name="T10" fmla="*/ 34 w 28"/>
                      <a:gd name="T11" fmla="*/ 12 h 29"/>
                      <a:gd name="T12" fmla="*/ 12 w 28"/>
                      <a:gd name="T13" fmla="*/ 34 h 29"/>
                      <a:gd name="T14" fmla="*/ 14 w 28"/>
                      <a:gd name="T15" fmla="*/ 28 h 29"/>
                      <a:gd name="T16" fmla="*/ 6 w 28"/>
                      <a:gd name="T17" fmla="*/ 22 h 29"/>
                      <a:gd name="T18" fmla="*/ 0 w 28"/>
                      <a:gd name="T19" fmla="*/ 28 h 29"/>
                      <a:gd name="T20" fmla="*/ 6 w 28"/>
                      <a:gd name="T21" fmla="*/ 36 h 29"/>
                      <a:gd name="T22" fmla="*/ 12 w 28"/>
                      <a:gd name="T23" fmla="*/ 34 h 29"/>
                      <a:gd name="T24" fmla="*/ 24 w 28"/>
                      <a:gd name="T25" fmla="*/ 46 h 29"/>
                      <a:gd name="T26" fmla="*/ 22 w 28"/>
                      <a:gd name="T27" fmla="*/ 50 h 29"/>
                      <a:gd name="T28" fmla="*/ 28 w 28"/>
                      <a:gd name="T29" fmla="*/ 58 h 29"/>
                      <a:gd name="T30" fmla="*/ 34 w 28"/>
                      <a:gd name="T31" fmla="*/ 50 h 29"/>
                      <a:gd name="T32" fmla="*/ 28 w 28"/>
                      <a:gd name="T33" fmla="*/ 44 h 29"/>
                      <a:gd name="T34" fmla="*/ 24 w 28"/>
                      <a:gd name="T35" fmla="*/ 46 h 29"/>
                      <a:gd name="T36" fmla="*/ 56 w 28"/>
                      <a:gd name="T37" fmla="*/ 54 h 29"/>
                      <a:gd name="T38" fmla="*/ 30 w 28"/>
                      <a:gd name="T39" fmla="*/ 28 h 29"/>
                      <a:gd name="T40" fmla="*/ 56 w 28"/>
                      <a:gd name="T41" fmla="*/ 2 h 29"/>
                      <a:gd name="T42" fmla="*/ 54 w 28"/>
                      <a:gd name="T43" fmla="*/ 0 h 29"/>
                      <a:gd name="T44" fmla="*/ 28 w 28"/>
                      <a:gd name="T45" fmla="*/ 26 h 29"/>
                      <a:gd name="T46" fmla="*/ 2 w 28"/>
                      <a:gd name="T47" fmla="*/ 0 h 29"/>
                      <a:gd name="T48" fmla="*/ 0 w 28"/>
                      <a:gd name="T49" fmla="*/ 2 h 29"/>
                      <a:gd name="T50" fmla="*/ 26 w 28"/>
                      <a:gd name="T51" fmla="*/ 28 h 29"/>
                      <a:gd name="T52" fmla="*/ 0 w 28"/>
                      <a:gd name="T53" fmla="*/ 54 h 29"/>
                      <a:gd name="T54" fmla="*/ 2 w 28"/>
                      <a:gd name="T55" fmla="*/ 58 h 29"/>
                      <a:gd name="T56" fmla="*/ 28 w 28"/>
                      <a:gd name="T57" fmla="*/ 32 h 29"/>
                      <a:gd name="T58" fmla="*/ 54 w 28"/>
                      <a:gd name="T59" fmla="*/ 58 h 29"/>
                      <a:gd name="T60" fmla="*/ 56 w 28"/>
                      <a:gd name="T61" fmla="*/ 54 h 29"/>
                      <a:gd name="T62" fmla="*/ 46 w 28"/>
                      <a:gd name="T63" fmla="*/ 24 h 29"/>
                      <a:gd name="T64" fmla="*/ 44 w 28"/>
                      <a:gd name="T65" fmla="*/ 28 h 29"/>
                      <a:gd name="T66" fmla="*/ 50 w 28"/>
                      <a:gd name="T67" fmla="*/ 36 h 29"/>
                      <a:gd name="T68" fmla="*/ 56 w 28"/>
                      <a:gd name="T69" fmla="*/ 28 h 29"/>
                      <a:gd name="T70" fmla="*/ 50 w 28"/>
                      <a:gd name="T71" fmla="*/ 22 h 29"/>
                      <a:gd name="T72" fmla="*/ 46 w 28"/>
                      <a:gd name="T73" fmla="*/ 24 h 29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</a:gdLst>
                    <a:ahLst/>
                    <a:cxnLst>
                      <a:cxn ang="T74">
                        <a:pos x="T0" y="T1"/>
                      </a:cxn>
                      <a:cxn ang="T75">
                        <a:pos x="T2" y="T3"/>
                      </a:cxn>
                      <a:cxn ang="T76">
                        <a:pos x="T4" y="T5"/>
                      </a:cxn>
                      <a:cxn ang="T77">
                        <a:pos x="T6" y="T7"/>
                      </a:cxn>
                      <a:cxn ang="T78">
                        <a:pos x="T8" y="T9"/>
                      </a:cxn>
                      <a:cxn ang="T79">
                        <a:pos x="T10" y="T11"/>
                      </a:cxn>
                      <a:cxn ang="T80">
                        <a:pos x="T12" y="T13"/>
                      </a:cxn>
                      <a:cxn ang="T81">
                        <a:pos x="T14" y="T15"/>
                      </a:cxn>
                      <a:cxn ang="T82">
                        <a:pos x="T16" y="T17"/>
                      </a:cxn>
                      <a:cxn ang="T83">
                        <a:pos x="T18" y="T19"/>
                      </a:cxn>
                      <a:cxn ang="T84">
                        <a:pos x="T20" y="T21"/>
                      </a:cxn>
                      <a:cxn ang="T85">
                        <a:pos x="T22" y="T23"/>
                      </a:cxn>
                      <a:cxn ang="T86">
                        <a:pos x="T24" y="T25"/>
                      </a:cxn>
                      <a:cxn ang="T87">
                        <a:pos x="T26" y="T27"/>
                      </a:cxn>
                      <a:cxn ang="T88">
                        <a:pos x="T28" y="T29"/>
                      </a:cxn>
                      <a:cxn ang="T89">
                        <a:pos x="T30" y="T31"/>
                      </a:cxn>
                      <a:cxn ang="T90">
                        <a:pos x="T32" y="T33"/>
                      </a:cxn>
                      <a:cxn ang="T91">
                        <a:pos x="T34" y="T35"/>
                      </a:cxn>
                      <a:cxn ang="T92">
                        <a:pos x="T36" y="T37"/>
                      </a:cxn>
                      <a:cxn ang="T93">
                        <a:pos x="T38" y="T39"/>
                      </a:cxn>
                      <a:cxn ang="T94">
                        <a:pos x="T40" y="T41"/>
                      </a:cxn>
                      <a:cxn ang="T95">
                        <a:pos x="T42" y="T43"/>
                      </a:cxn>
                      <a:cxn ang="T96">
                        <a:pos x="T44" y="T45"/>
                      </a:cxn>
                      <a:cxn ang="T97">
                        <a:pos x="T46" y="T47"/>
                      </a:cxn>
                      <a:cxn ang="T98">
                        <a:pos x="T48" y="T49"/>
                      </a:cxn>
                      <a:cxn ang="T99">
                        <a:pos x="T50" y="T51"/>
                      </a:cxn>
                      <a:cxn ang="T100">
                        <a:pos x="T52" y="T53"/>
                      </a:cxn>
                      <a:cxn ang="T101">
                        <a:pos x="T54" y="T55"/>
                      </a:cxn>
                      <a:cxn ang="T102">
                        <a:pos x="T56" y="T57"/>
                      </a:cxn>
                      <a:cxn ang="T103">
                        <a:pos x="T58" y="T59"/>
                      </a:cxn>
                      <a:cxn ang="T104">
                        <a:pos x="T60" y="T61"/>
                      </a:cxn>
                      <a:cxn ang="T105">
                        <a:pos x="T62" y="T63"/>
                      </a:cxn>
                      <a:cxn ang="T106">
                        <a:pos x="T64" y="T65"/>
                      </a:cxn>
                      <a:cxn ang="T107">
                        <a:pos x="T66" y="T67"/>
                      </a:cxn>
                      <a:cxn ang="T108">
                        <a:pos x="T68" y="T69"/>
                      </a:cxn>
                      <a:cxn ang="T109">
                        <a:pos x="T70" y="T71"/>
                      </a:cxn>
                      <a:cxn ang="T110">
                        <a:pos x="T72" y="T73"/>
                      </a:cxn>
                    </a:cxnLst>
                    <a:rect l="0" t="0" r="r" b="b"/>
                    <a:pathLst>
                      <a:path w="28" h="29">
                        <a:moveTo>
                          <a:pt x="17" y="6"/>
                        </a:moveTo>
                        <a:cubicBezTo>
                          <a:pt x="17" y="6"/>
                          <a:pt x="17" y="5"/>
                          <a:pt x="17" y="3"/>
                        </a:cubicBezTo>
                        <a:cubicBezTo>
                          <a:pt x="17" y="1"/>
                          <a:pt x="16" y="0"/>
                          <a:pt x="14" y="0"/>
                        </a:cubicBezTo>
                        <a:cubicBezTo>
                          <a:pt x="12" y="0"/>
                          <a:pt x="11" y="2"/>
                          <a:pt x="11" y="3"/>
                        </a:cubicBezTo>
                        <a:cubicBezTo>
                          <a:pt x="11" y="5"/>
                          <a:pt x="13" y="7"/>
                          <a:pt x="14" y="7"/>
                        </a:cubicBezTo>
                        <a:cubicBezTo>
                          <a:pt x="15" y="7"/>
                          <a:pt x="16" y="6"/>
                          <a:pt x="17" y="6"/>
                        </a:cubicBezTo>
                        <a:close/>
                        <a:moveTo>
                          <a:pt x="6" y="17"/>
                        </a:moveTo>
                        <a:cubicBezTo>
                          <a:pt x="6" y="16"/>
                          <a:pt x="7" y="16"/>
                          <a:pt x="7" y="14"/>
                        </a:cubicBezTo>
                        <a:cubicBezTo>
                          <a:pt x="7" y="12"/>
                          <a:pt x="5" y="11"/>
                          <a:pt x="3" y="11"/>
                        </a:cubicBezTo>
                        <a:cubicBezTo>
                          <a:pt x="1" y="11"/>
                          <a:pt x="0" y="12"/>
                          <a:pt x="0" y="14"/>
                        </a:cubicBezTo>
                        <a:cubicBezTo>
                          <a:pt x="0" y="16"/>
                          <a:pt x="1" y="18"/>
                          <a:pt x="3" y="18"/>
                        </a:cubicBezTo>
                        <a:cubicBezTo>
                          <a:pt x="4" y="18"/>
                          <a:pt x="5" y="17"/>
                          <a:pt x="6" y="17"/>
                        </a:cubicBezTo>
                        <a:close/>
                        <a:moveTo>
                          <a:pt x="12" y="23"/>
                        </a:moveTo>
                        <a:cubicBezTo>
                          <a:pt x="11" y="23"/>
                          <a:pt x="11" y="24"/>
                          <a:pt x="11" y="25"/>
                        </a:cubicBezTo>
                        <a:cubicBezTo>
                          <a:pt x="11" y="27"/>
                          <a:pt x="12" y="29"/>
                          <a:pt x="14" y="29"/>
                        </a:cubicBezTo>
                        <a:cubicBezTo>
                          <a:pt x="16" y="29"/>
                          <a:pt x="17" y="27"/>
                          <a:pt x="17" y="25"/>
                        </a:cubicBezTo>
                        <a:cubicBezTo>
                          <a:pt x="17" y="23"/>
                          <a:pt x="16" y="22"/>
                          <a:pt x="14" y="22"/>
                        </a:cubicBezTo>
                        <a:cubicBezTo>
                          <a:pt x="13" y="22"/>
                          <a:pt x="13" y="22"/>
                          <a:pt x="12" y="23"/>
                        </a:cubicBezTo>
                        <a:close/>
                        <a:moveTo>
                          <a:pt x="28" y="27"/>
                        </a:moveTo>
                        <a:cubicBezTo>
                          <a:pt x="15" y="14"/>
                          <a:pt x="15" y="14"/>
                          <a:pt x="15" y="14"/>
                        </a:cubicBezTo>
                        <a:cubicBezTo>
                          <a:pt x="28" y="1"/>
                          <a:pt x="28" y="1"/>
                          <a:pt x="28" y="1"/>
                        </a:cubicBezTo>
                        <a:cubicBezTo>
                          <a:pt x="27" y="0"/>
                          <a:pt x="27" y="0"/>
                          <a:pt x="27" y="0"/>
                        </a:cubicBezTo>
                        <a:cubicBezTo>
                          <a:pt x="14" y="13"/>
                          <a:pt x="14" y="13"/>
                          <a:pt x="14" y="13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3" y="14"/>
                          <a:pt x="13" y="14"/>
                          <a:pt x="13" y="14"/>
                        </a:cubicBezTo>
                        <a:cubicBezTo>
                          <a:pt x="0" y="27"/>
                          <a:pt x="0" y="27"/>
                          <a:pt x="0" y="27"/>
                        </a:cubicBezTo>
                        <a:cubicBezTo>
                          <a:pt x="1" y="29"/>
                          <a:pt x="1" y="29"/>
                          <a:pt x="1" y="29"/>
                        </a:cubicBezTo>
                        <a:cubicBezTo>
                          <a:pt x="14" y="16"/>
                          <a:pt x="14" y="16"/>
                          <a:pt x="14" y="16"/>
                        </a:cubicBezTo>
                        <a:cubicBezTo>
                          <a:pt x="27" y="29"/>
                          <a:pt x="27" y="29"/>
                          <a:pt x="27" y="29"/>
                        </a:cubicBezTo>
                        <a:lnTo>
                          <a:pt x="28" y="27"/>
                        </a:lnTo>
                        <a:close/>
                        <a:moveTo>
                          <a:pt x="23" y="12"/>
                        </a:moveTo>
                        <a:cubicBezTo>
                          <a:pt x="22" y="12"/>
                          <a:pt x="22" y="13"/>
                          <a:pt x="22" y="14"/>
                        </a:cubicBezTo>
                        <a:cubicBezTo>
                          <a:pt x="22" y="16"/>
                          <a:pt x="23" y="18"/>
                          <a:pt x="25" y="18"/>
                        </a:cubicBezTo>
                        <a:cubicBezTo>
                          <a:pt x="27" y="18"/>
                          <a:pt x="28" y="16"/>
                          <a:pt x="28" y="14"/>
                        </a:cubicBezTo>
                        <a:cubicBezTo>
                          <a:pt x="28" y="12"/>
                          <a:pt x="27" y="11"/>
                          <a:pt x="25" y="11"/>
                        </a:cubicBezTo>
                        <a:cubicBezTo>
                          <a:pt x="24" y="11"/>
                          <a:pt x="23" y="11"/>
                          <a:pt x="23" y="12"/>
                        </a:cubicBezTo>
                        <a:close/>
                      </a:path>
                    </a:pathLst>
                  </a:custGeom>
                  <a:solidFill>
                    <a:srgbClr val="ABABA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6" name="Freeform 163"/>
                  <p:cNvSpPr>
                    <a:spLocks noEditPoints="1"/>
                  </p:cNvSpPr>
                  <p:nvPr userDrawn="1"/>
                </p:nvSpPr>
                <p:spPr bwMode="auto">
                  <a:xfrm>
                    <a:off x="4536" y="1680"/>
                    <a:ext cx="56" cy="58"/>
                  </a:xfrm>
                  <a:custGeom>
                    <a:avLst/>
                    <a:gdLst>
                      <a:gd name="T0" fmla="*/ 24 w 28"/>
                      <a:gd name="T1" fmla="*/ 46 h 29"/>
                      <a:gd name="T2" fmla="*/ 22 w 28"/>
                      <a:gd name="T3" fmla="*/ 50 h 29"/>
                      <a:gd name="T4" fmla="*/ 28 w 28"/>
                      <a:gd name="T5" fmla="*/ 58 h 29"/>
                      <a:gd name="T6" fmla="*/ 34 w 28"/>
                      <a:gd name="T7" fmla="*/ 50 h 29"/>
                      <a:gd name="T8" fmla="*/ 28 w 28"/>
                      <a:gd name="T9" fmla="*/ 44 h 29"/>
                      <a:gd name="T10" fmla="*/ 24 w 28"/>
                      <a:gd name="T11" fmla="*/ 46 h 29"/>
                      <a:gd name="T12" fmla="*/ 12 w 28"/>
                      <a:gd name="T13" fmla="*/ 34 h 29"/>
                      <a:gd name="T14" fmla="*/ 14 w 28"/>
                      <a:gd name="T15" fmla="*/ 28 h 29"/>
                      <a:gd name="T16" fmla="*/ 6 w 28"/>
                      <a:gd name="T17" fmla="*/ 22 h 29"/>
                      <a:gd name="T18" fmla="*/ 0 w 28"/>
                      <a:gd name="T19" fmla="*/ 28 h 29"/>
                      <a:gd name="T20" fmla="*/ 6 w 28"/>
                      <a:gd name="T21" fmla="*/ 36 h 29"/>
                      <a:gd name="T22" fmla="*/ 12 w 28"/>
                      <a:gd name="T23" fmla="*/ 34 h 29"/>
                      <a:gd name="T24" fmla="*/ 56 w 28"/>
                      <a:gd name="T25" fmla="*/ 54 h 29"/>
                      <a:gd name="T26" fmla="*/ 30 w 28"/>
                      <a:gd name="T27" fmla="*/ 28 h 29"/>
                      <a:gd name="T28" fmla="*/ 56 w 28"/>
                      <a:gd name="T29" fmla="*/ 2 h 29"/>
                      <a:gd name="T30" fmla="*/ 54 w 28"/>
                      <a:gd name="T31" fmla="*/ 0 h 29"/>
                      <a:gd name="T32" fmla="*/ 28 w 28"/>
                      <a:gd name="T33" fmla="*/ 26 h 29"/>
                      <a:gd name="T34" fmla="*/ 2 w 28"/>
                      <a:gd name="T35" fmla="*/ 0 h 29"/>
                      <a:gd name="T36" fmla="*/ 0 w 28"/>
                      <a:gd name="T37" fmla="*/ 2 h 29"/>
                      <a:gd name="T38" fmla="*/ 26 w 28"/>
                      <a:gd name="T39" fmla="*/ 28 h 29"/>
                      <a:gd name="T40" fmla="*/ 0 w 28"/>
                      <a:gd name="T41" fmla="*/ 54 h 29"/>
                      <a:gd name="T42" fmla="*/ 2 w 28"/>
                      <a:gd name="T43" fmla="*/ 58 h 29"/>
                      <a:gd name="T44" fmla="*/ 28 w 28"/>
                      <a:gd name="T45" fmla="*/ 32 h 29"/>
                      <a:gd name="T46" fmla="*/ 54 w 28"/>
                      <a:gd name="T47" fmla="*/ 58 h 29"/>
                      <a:gd name="T48" fmla="*/ 56 w 28"/>
                      <a:gd name="T49" fmla="*/ 54 h 29"/>
                      <a:gd name="T50" fmla="*/ 46 w 28"/>
                      <a:gd name="T51" fmla="*/ 24 h 29"/>
                      <a:gd name="T52" fmla="*/ 44 w 28"/>
                      <a:gd name="T53" fmla="*/ 28 h 29"/>
                      <a:gd name="T54" fmla="*/ 50 w 28"/>
                      <a:gd name="T55" fmla="*/ 36 h 29"/>
                      <a:gd name="T56" fmla="*/ 56 w 28"/>
                      <a:gd name="T57" fmla="*/ 28 h 29"/>
                      <a:gd name="T58" fmla="*/ 50 w 28"/>
                      <a:gd name="T59" fmla="*/ 22 h 29"/>
                      <a:gd name="T60" fmla="*/ 46 w 28"/>
                      <a:gd name="T61" fmla="*/ 24 h 29"/>
                      <a:gd name="T62" fmla="*/ 34 w 28"/>
                      <a:gd name="T63" fmla="*/ 12 h 29"/>
                      <a:gd name="T64" fmla="*/ 34 w 28"/>
                      <a:gd name="T65" fmla="*/ 6 h 29"/>
                      <a:gd name="T66" fmla="*/ 28 w 28"/>
                      <a:gd name="T67" fmla="*/ 0 h 29"/>
                      <a:gd name="T68" fmla="*/ 22 w 28"/>
                      <a:gd name="T69" fmla="*/ 6 h 29"/>
                      <a:gd name="T70" fmla="*/ 28 w 28"/>
                      <a:gd name="T71" fmla="*/ 14 h 29"/>
                      <a:gd name="T72" fmla="*/ 34 w 28"/>
                      <a:gd name="T73" fmla="*/ 12 h 29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</a:gdLst>
                    <a:ahLst/>
                    <a:cxnLst>
                      <a:cxn ang="T74">
                        <a:pos x="T0" y="T1"/>
                      </a:cxn>
                      <a:cxn ang="T75">
                        <a:pos x="T2" y="T3"/>
                      </a:cxn>
                      <a:cxn ang="T76">
                        <a:pos x="T4" y="T5"/>
                      </a:cxn>
                      <a:cxn ang="T77">
                        <a:pos x="T6" y="T7"/>
                      </a:cxn>
                      <a:cxn ang="T78">
                        <a:pos x="T8" y="T9"/>
                      </a:cxn>
                      <a:cxn ang="T79">
                        <a:pos x="T10" y="T11"/>
                      </a:cxn>
                      <a:cxn ang="T80">
                        <a:pos x="T12" y="T13"/>
                      </a:cxn>
                      <a:cxn ang="T81">
                        <a:pos x="T14" y="T15"/>
                      </a:cxn>
                      <a:cxn ang="T82">
                        <a:pos x="T16" y="T17"/>
                      </a:cxn>
                      <a:cxn ang="T83">
                        <a:pos x="T18" y="T19"/>
                      </a:cxn>
                      <a:cxn ang="T84">
                        <a:pos x="T20" y="T21"/>
                      </a:cxn>
                      <a:cxn ang="T85">
                        <a:pos x="T22" y="T23"/>
                      </a:cxn>
                      <a:cxn ang="T86">
                        <a:pos x="T24" y="T25"/>
                      </a:cxn>
                      <a:cxn ang="T87">
                        <a:pos x="T26" y="T27"/>
                      </a:cxn>
                      <a:cxn ang="T88">
                        <a:pos x="T28" y="T29"/>
                      </a:cxn>
                      <a:cxn ang="T89">
                        <a:pos x="T30" y="T31"/>
                      </a:cxn>
                      <a:cxn ang="T90">
                        <a:pos x="T32" y="T33"/>
                      </a:cxn>
                      <a:cxn ang="T91">
                        <a:pos x="T34" y="T35"/>
                      </a:cxn>
                      <a:cxn ang="T92">
                        <a:pos x="T36" y="T37"/>
                      </a:cxn>
                      <a:cxn ang="T93">
                        <a:pos x="T38" y="T39"/>
                      </a:cxn>
                      <a:cxn ang="T94">
                        <a:pos x="T40" y="T41"/>
                      </a:cxn>
                      <a:cxn ang="T95">
                        <a:pos x="T42" y="T43"/>
                      </a:cxn>
                      <a:cxn ang="T96">
                        <a:pos x="T44" y="T45"/>
                      </a:cxn>
                      <a:cxn ang="T97">
                        <a:pos x="T46" y="T47"/>
                      </a:cxn>
                      <a:cxn ang="T98">
                        <a:pos x="T48" y="T49"/>
                      </a:cxn>
                      <a:cxn ang="T99">
                        <a:pos x="T50" y="T51"/>
                      </a:cxn>
                      <a:cxn ang="T100">
                        <a:pos x="T52" y="T53"/>
                      </a:cxn>
                      <a:cxn ang="T101">
                        <a:pos x="T54" y="T55"/>
                      </a:cxn>
                      <a:cxn ang="T102">
                        <a:pos x="T56" y="T57"/>
                      </a:cxn>
                      <a:cxn ang="T103">
                        <a:pos x="T58" y="T59"/>
                      </a:cxn>
                      <a:cxn ang="T104">
                        <a:pos x="T60" y="T61"/>
                      </a:cxn>
                      <a:cxn ang="T105">
                        <a:pos x="T62" y="T63"/>
                      </a:cxn>
                      <a:cxn ang="T106">
                        <a:pos x="T64" y="T65"/>
                      </a:cxn>
                      <a:cxn ang="T107">
                        <a:pos x="T66" y="T67"/>
                      </a:cxn>
                      <a:cxn ang="T108">
                        <a:pos x="T68" y="T69"/>
                      </a:cxn>
                      <a:cxn ang="T109">
                        <a:pos x="T70" y="T71"/>
                      </a:cxn>
                      <a:cxn ang="T110">
                        <a:pos x="T72" y="T73"/>
                      </a:cxn>
                    </a:cxnLst>
                    <a:rect l="0" t="0" r="r" b="b"/>
                    <a:pathLst>
                      <a:path w="28" h="29">
                        <a:moveTo>
                          <a:pt x="12" y="23"/>
                        </a:moveTo>
                        <a:cubicBezTo>
                          <a:pt x="11" y="23"/>
                          <a:pt x="11" y="24"/>
                          <a:pt x="11" y="25"/>
                        </a:cubicBezTo>
                        <a:cubicBezTo>
                          <a:pt x="11" y="27"/>
                          <a:pt x="12" y="29"/>
                          <a:pt x="14" y="29"/>
                        </a:cubicBezTo>
                        <a:cubicBezTo>
                          <a:pt x="16" y="29"/>
                          <a:pt x="17" y="27"/>
                          <a:pt x="17" y="25"/>
                        </a:cubicBezTo>
                        <a:cubicBezTo>
                          <a:pt x="17" y="23"/>
                          <a:pt x="16" y="22"/>
                          <a:pt x="14" y="22"/>
                        </a:cubicBezTo>
                        <a:cubicBezTo>
                          <a:pt x="13" y="22"/>
                          <a:pt x="13" y="22"/>
                          <a:pt x="12" y="23"/>
                        </a:cubicBezTo>
                        <a:close/>
                        <a:moveTo>
                          <a:pt x="6" y="17"/>
                        </a:moveTo>
                        <a:cubicBezTo>
                          <a:pt x="6" y="16"/>
                          <a:pt x="7" y="16"/>
                          <a:pt x="7" y="14"/>
                        </a:cubicBezTo>
                        <a:cubicBezTo>
                          <a:pt x="7" y="12"/>
                          <a:pt x="5" y="11"/>
                          <a:pt x="3" y="11"/>
                        </a:cubicBezTo>
                        <a:cubicBezTo>
                          <a:pt x="1" y="11"/>
                          <a:pt x="0" y="12"/>
                          <a:pt x="0" y="14"/>
                        </a:cubicBezTo>
                        <a:cubicBezTo>
                          <a:pt x="0" y="16"/>
                          <a:pt x="1" y="18"/>
                          <a:pt x="3" y="18"/>
                        </a:cubicBezTo>
                        <a:cubicBezTo>
                          <a:pt x="4" y="18"/>
                          <a:pt x="5" y="17"/>
                          <a:pt x="6" y="17"/>
                        </a:cubicBezTo>
                        <a:close/>
                        <a:moveTo>
                          <a:pt x="28" y="27"/>
                        </a:moveTo>
                        <a:cubicBezTo>
                          <a:pt x="15" y="14"/>
                          <a:pt x="15" y="14"/>
                          <a:pt x="15" y="14"/>
                        </a:cubicBezTo>
                        <a:cubicBezTo>
                          <a:pt x="28" y="1"/>
                          <a:pt x="28" y="1"/>
                          <a:pt x="28" y="1"/>
                        </a:cubicBezTo>
                        <a:cubicBezTo>
                          <a:pt x="27" y="0"/>
                          <a:pt x="27" y="0"/>
                          <a:pt x="27" y="0"/>
                        </a:cubicBezTo>
                        <a:cubicBezTo>
                          <a:pt x="14" y="13"/>
                          <a:pt x="14" y="13"/>
                          <a:pt x="14" y="13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3" y="14"/>
                          <a:pt x="13" y="14"/>
                          <a:pt x="13" y="14"/>
                        </a:cubicBezTo>
                        <a:cubicBezTo>
                          <a:pt x="0" y="27"/>
                          <a:pt x="0" y="27"/>
                          <a:pt x="0" y="27"/>
                        </a:cubicBezTo>
                        <a:cubicBezTo>
                          <a:pt x="1" y="29"/>
                          <a:pt x="1" y="29"/>
                          <a:pt x="1" y="29"/>
                        </a:cubicBezTo>
                        <a:cubicBezTo>
                          <a:pt x="14" y="16"/>
                          <a:pt x="14" y="16"/>
                          <a:pt x="14" y="16"/>
                        </a:cubicBezTo>
                        <a:cubicBezTo>
                          <a:pt x="27" y="29"/>
                          <a:pt x="27" y="29"/>
                          <a:pt x="27" y="29"/>
                        </a:cubicBezTo>
                        <a:lnTo>
                          <a:pt x="28" y="27"/>
                        </a:lnTo>
                        <a:close/>
                        <a:moveTo>
                          <a:pt x="23" y="12"/>
                        </a:moveTo>
                        <a:cubicBezTo>
                          <a:pt x="22" y="12"/>
                          <a:pt x="22" y="13"/>
                          <a:pt x="22" y="14"/>
                        </a:cubicBezTo>
                        <a:cubicBezTo>
                          <a:pt x="22" y="16"/>
                          <a:pt x="23" y="18"/>
                          <a:pt x="25" y="18"/>
                        </a:cubicBezTo>
                        <a:cubicBezTo>
                          <a:pt x="27" y="18"/>
                          <a:pt x="28" y="16"/>
                          <a:pt x="28" y="14"/>
                        </a:cubicBezTo>
                        <a:cubicBezTo>
                          <a:pt x="28" y="12"/>
                          <a:pt x="27" y="11"/>
                          <a:pt x="25" y="11"/>
                        </a:cubicBezTo>
                        <a:cubicBezTo>
                          <a:pt x="24" y="11"/>
                          <a:pt x="23" y="11"/>
                          <a:pt x="23" y="12"/>
                        </a:cubicBezTo>
                        <a:close/>
                        <a:moveTo>
                          <a:pt x="17" y="6"/>
                        </a:moveTo>
                        <a:cubicBezTo>
                          <a:pt x="17" y="6"/>
                          <a:pt x="17" y="5"/>
                          <a:pt x="17" y="3"/>
                        </a:cubicBezTo>
                        <a:cubicBezTo>
                          <a:pt x="17" y="1"/>
                          <a:pt x="16" y="0"/>
                          <a:pt x="14" y="0"/>
                        </a:cubicBezTo>
                        <a:cubicBezTo>
                          <a:pt x="12" y="0"/>
                          <a:pt x="11" y="2"/>
                          <a:pt x="11" y="3"/>
                        </a:cubicBezTo>
                        <a:cubicBezTo>
                          <a:pt x="11" y="5"/>
                          <a:pt x="13" y="7"/>
                          <a:pt x="14" y="7"/>
                        </a:cubicBezTo>
                        <a:cubicBezTo>
                          <a:pt x="15" y="7"/>
                          <a:pt x="16" y="6"/>
                          <a:pt x="17" y="6"/>
                        </a:cubicBezTo>
                        <a:close/>
                      </a:path>
                    </a:pathLst>
                  </a:custGeom>
                  <a:solidFill>
                    <a:srgbClr val="ABABA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7" name="Freeform 164"/>
                  <p:cNvSpPr>
                    <a:spLocks noEditPoints="1"/>
                  </p:cNvSpPr>
                  <p:nvPr userDrawn="1"/>
                </p:nvSpPr>
                <p:spPr bwMode="auto">
                  <a:xfrm>
                    <a:off x="4606" y="1670"/>
                    <a:ext cx="76" cy="74"/>
                  </a:xfrm>
                  <a:custGeom>
                    <a:avLst/>
                    <a:gdLst>
                      <a:gd name="T0" fmla="*/ 32 w 38"/>
                      <a:gd name="T1" fmla="*/ 12 h 37"/>
                      <a:gd name="T2" fmla="*/ 6 w 38"/>
                      <a:gd name="T3" fmla="*/ 24 h 37"/>
                      <a:gd name="T4" fmla="*/ 12 w 38"/>
                      <a:gd name="T5" fmla="*/ 12 h 37"/>
                      <a:gd name="T6" fmla="*/ 4 w 38"/>
                      <a:gd name="T7" fmla="*/ 22 h 37"/>
                      <a:gd name="T8" fmla="*/ 34 w 38"/>
                      <a:gd name="T9" fmla="*/ 6 h 37"/>
                      <a:gd name="T10" fmla="*/ 42 w 38"/>
                      <a:gd name="T11" fmla="*/ 0 h 37"/>
                      <a:gd name="T12" fmla="*/ 74 w 38"/>
                      <a:gd name="T13" fmla="*/ 6 h 37"/>
                      <a:gd name="T14" fmla="*/ 68 w 38"/>
                      <a:gd name="T15" fmla="*/ 22 h 37"/>
                      <a:gd name="T16" fmla="*/ 48 w 38"/>
                      <a:gd name="T17" fmla="*/ 26 h 37"/>
                      <a:gd name="T18" fmla="*/ 42 w 38"/>
                      <a:gd name="T19" fmla="*/ 12 h 37"/>
                      <a:gd name="T20" fmla="*/ 50 w 38"/>
                      <a:gd name="T21" fmla="*/ 20 h 37"/>
                      <a:gd name="T22" fmla="*/ 62 w 38"/>
                      <a:gd name="T23" fmla="*/ 16 h 37"/>
                      <a:gd name="T24" fmla="*/ 66 w 38"/>
                      <a:gd name="T25" fmla="*/ 12 h 37"/>
                      <a:gd name="T26" fmla="*/ 50 w 38"/>
                      <a:gd name="T27" fmla="*/ 20 h 37"/>
                      <a:gd name="T28" fmla="*/ 6 w 38"/>
                      <a:gd name="T29" fmla="*/ 72 h 37"/>
                      <a:gd name="T30" fmla="*/ 10 w 38"/>
                      <a:gd name="T31" fmla="*/ 50 h 37"/>
                      <a:gd name="T32" fmla="*/ 20 w 38"/>
                      <a:gd name="T33" fmla="*/ 52 h 37"/>
                      <a:gd name="T34" fmla="*/ 28 w 38"/>
                      <a:gd name="T35" fmla="*/ 64 h 37"/>
                      <a:gd name="T36" fmla="*/ 44 w 38"/>
                      <a:gd name="T37" fmla="*/ 66 h 37"/>
                      <a:gd name="T38" fmla="*/ 58 w 38"/>
                      <a:gd name="T39" fmla="*/ 60 h 37"/>
                      <a:gd name="T40" fmla="*/ 26 w 38"/>
                      <a:gd name="T41" fmla="*/ 74 h 37"/>
                      <a:gd name="T42" fmla="*/ 20 w 38"/>
                      <a:gd name="T43" fmla="*/ 52 h 37"/>
                      <a:gd name="T44" fmla="*/ 4 w 38"/>
                      <a:gd name="T45" fmla="*/ 46 h 37"/>
                      <a:gd name="T46" fmla="*/ 6 w 38"/>
                      <a:gd name="T47" fmla="*/ 38 h 37"/>
                      <a:gd name="T48" fmla="*/ 28 w 38"/>
                      <a:gd name="T49" fmla="*/ 24 h 37"/>
                      <a:gd name="T50" fmla="*/ 28 w 38"/>
                      <a:gd name="T51" fmla="*/ 38 h 37"/>
                      <a:gd name="T52" fmla="*/ 52 w 38"/>
                      <a:gd name="T53" fmla="*/ 38 h 37"/>
                      <a:gd name="T54" fmla="*/ 46 w 38"/>
                      <a:gd name="T55" fmla="*/ 34 h 37"/>
                      <a:gd name="T56" fmla="*/ 74 w 38"/>
                      <a:gd name="T57" fmla="*/ 42 h 37"/>
                      <a:gd name="T58" fmla="*/ 62 w 38"/>
                      <a:gd name="T59" fmla="*/ 44 h 37"/>
                      <a:gd name="T60" fmla="*/ 34 w 38"/>
                      <a:gd name="T61" fmla="*/ 46 h 37"/>
                      <a:gd name="T62" fmla="*/ 42 w 38"/>
                      <a:gd name="T63" fmla="*/ 58 h 37"/>
                      <a:gd name="T64" fmla="*/ 34 w 38"/>
                      <a:gd name="T65" fmla="*/ 46 h 37"/>
                      <a:gd name="T66" fmla="*/ 76 w 38"/>
                      <a:gd name="T67" fmla="*/ 68 h 37"/>
                      <a:gd name="T68" fmla="*/ 58 w 38"/>
                      <a:gd name="T69" fmla="*/ 54 h 37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</a:gdLst>
                    <a:ahLst/>
                    <a:cxnLst>
                      <a:cxn ang="T70">
                        <a:pos x="T0" y="T1"/>
                      </a:cxn>
                      <a:cxn ang="T71">
                        <a:pos x="T2" y="T3"/>
                      </a:cxn>
                      <a:cxn ang="T72">
                        <a:pos x="T4" y="T5"/>
                      </a:cxn>
                      <a:cxn ang="T73">
                        <a:pos x="T6" y="T7"/>
                      </a:cxn>
                      <a:cxn ang="T74">
                        <a:pos x="T8" y="T9"/>
                      </a:cxn>
                      <a:cxn ang="T75">
                        <a:pos x="T10" y="T11"/>
                      </a:cxn>
                      <a:cxn ang="T76">
                        <a:pos x="T12" y="T13"/>
                      </a:cxn>
                      <a:cxn ang="T77">
                        <a:pos x="T14" y="T15"/>
                      </a:cxn>
                      <a:cxn ang="T78">
                        <a:pos x="T16" y="T17"/>
                      </a:cxn>
                      <a:cxn ang="T79">
                        <a:pos x="T18" y="T19"/>
                      </a:cxn>
                      <a:cxn ang="T80">
                        <a:pos x="T20" y="T21"/>
                      </a:cxn>
                      <a:cxn ang="T81">
                        <a:pos x="T22" y="T23"/>
                      </a:cxn>
                      <a:cxn ang="T82">
                        <a:pos x="T24" y="T25"/>
                      </a:cxn>
                      <a:cxn ang="T83">
                        <a:pos x="T26" y="T27"/>
                      </a:cxn>
                      <a:cxn ang="T84">
                        <a:pos x="T28" y="T29"/>
                      </a:cxn>
                      <a:cxn ang="T85">
                        <a:pos x="T30" y="T31"/>
                      </a:cxn>
                      <a:cxn ang="T86">
                        <a:pos x="T32" y="T33"/>
                      </a:cxn>
                      <a:cxn ang="T87">
                        <a:pos x="T34" y="T35"/>
                      </a:cxn>
                      <a:cxn ang="T88">
                        <a:pos x="T36" y="T37"/>
                      </a:cxn>
                      <a:cxn ang="T89">
                        <a:pos x="T38" y="T39"/>
                      </a:cxn>
                      <a:cxn ang="T90">
                        <a:pos x="T40" y="T41"/>
                      </a:cxn>
                      <a:cxn ang="T91">
                        <a:pos x="T42" y="T43"/>
                      </a:cxn>
                      <a:cxn ang="T92">
                        <a:pos x="T44" y="T45"/>
                      </a:cxn>
                      <a:cxn ang="T93">
                        <a:pos x="T46" y="T47"/>
                      </a:cxn>
                      <a:cxn ang="T94">
                        <a:pos x="T48" y="T49"/>
                      </a:cxn>
                      <a:cxn ang="T95">
                        <a:pos x="T50" y="T51"/>
                      </a:cxn>
                      <a:cxn ang="T96">
                        <a:pos x="T52" y="T53"/>
                      </a:cxn>
                      <a:cxn ang="T97">
                        <a:pos x="T54" y="T55"/>
                      </a:cxn>
                      <a:cxn ang="T98">
                        <a:pos x="T56" y="T57"/>
                      </a:cxn>
                      <a:cxn ang="T99">
                        <a:pos x="T58" y="T59"/>
                      </a:cxn>
                      <a:cxn ang="T100">
                        <a:pos x="T60" y="T61"/>
                      </a:cxn>
                      <a:cxn ang="T101">
                        <a:pos x="T62" y="T63"/>
                      </a:cxn>
                      <a:cxn ang="T102">
                        <a:pos x="T64" y="T65"/>
                      </a:cxn>
                      <a:cxn ang="T103">
                        <a:pos x="T66" y="T67"/>
                      </a:cxn>
                      <a:cxn ang="T104">
                        <a:pos x="T68" y="T69"/>
                      </a:cxn>
                    </a:cxnLst>
                    <a:rect l="0" t="0" r="r" b="b"/>
                    <a:pathLst>
                      <a:path w="38" h="37">
                        <a:moveTo>
                          <a:pt x="21" y="6"/>
                        </a:moveTo>
                        <a:cubicBezTo>
                          <a:pt x="16" y="6"/>
                          <a:pt x="16" y="6"/>
                          <a:pt x="16" y="6"/>
                        </a:cubicBezTo>
                        <a:cubicBezTo>
                          <a:pt x="15" y="10"/>
                          <a:pt x="11" y="14"/>
                          <a:pt x="5" y="15"/>
                        </a:cubicBezTo>
                        <a:cubicBezTo>
                          <a:pt x="3" y="12"/>
                          <a:pt x="3" y="12"/>
                          <a:pt x="3" y="12"/>
                        </a:cubicBezTo>
                        <a:cubicBezTo>
                          <a:pt x="7" y="11"/>
                          <a:pt x="10" y="9"/>
                          <a:pt x="12" y="6"/>
                        </a:cubicBezTo>
                        <a:cubicBezTo>
                          <a:pt x="6" y="6"/>
                          <a:pt x="6" y="6"/>
                          <a:pt x="6" y="6"/>
                        </a:cubicBezTo>
                        <a:cubicBezTo>
                          <a:pt x="6" y="11"/>
                          <a:pt x="6" y="11"/>
                          <a:pt x="6" y="11"/>
                        </a:cubicBezTo>
                        <a:cubicBezTo>
                          <a:pt x="2" y="11"/>
                          <a:pt x="2" y="11"/>
                          <a:pt x="2" y="11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17" y="3"/>
                          <a:pt x="17" y="3"/>
                          <a:pt x="17" y="3"/>
                        </a:cubicBezTo>
                        <a:cubicBezTo>
                          <a:pt x="17" y="0"/>
                          <a:pt x="17" y="0"/>
                          <a:pt x="17" y="0"/>
                        </a:cubicBezTo>
                        <a:cubicBezTo>
                          <a:pt x="21" y="0"/>
                          <a:pt x="21" y="0"/>
                          <a:pt x="21" y="0"/>
                        </a:cubicBezTo>
                        <a:cubicBezTo>
                          <a:pt x="21" y="3"/>
                          <a:pt x="21" y="3"/>
                          <a:pt x="21" y="3"/>
                        </a:cubicBezTo>
                        <a:cubicBezTo>
                          <a:pt x="37" y="3"/>
                          <a:pt x="37" y="3"/>
                          <a:pt x="37" y="3"/>
                        </a:cubicBezTo>
                        <a:cubicBezTo>
                          <a:pt x="37" y="11"/>
                          <a:pt x="37" y="11"/>
                          <a:pt x="37" y="11"/>
                        </a:cubicBezTo>
                        <a:cubicBezTo>
                          <a:pt x="34" y="11"/>
                          <a:pt x="34" y="11"/>
                          <a:pt x="34" y="11"/>
                        </a:cubicBezTo>
                        <a:cubicBezTo>
                          <a:pt x="33" y="12"/>
                          <a:pt x="33" y="13"/>
                          <a:pt x="31" y="13"/>
                        </a:cubicBezTo>
                        <a:cubicBezTo>
                          <a:pt x="24" y="13"/>
                          <a:pt x="24" y="13"/>
                          <a:pt x="24" y="13"/>
                        </a:cubicBezTo>
                        <a:cubicBezTo>
                          <a:pt x="22" y="13"/>
                          <a:pt x="21" y="13"/>
                          <a:pt x="21" y="11"/>
                        </a:cubicBezTo>
                        <a:lnTo>
                          <a:pt x="21" y="6"/>
                        </a:lnTo>
                        <a:close/>
                        <a:moveTo>
                          <a:pt x="25" y="10"/>
                        </a:moveTo>
                        <a:cubicBezTo>
                          <a:pt x="25" y="10"/>
                          <a:pt x="25" y="10"/>
                          <a:pt x="25" y="10"/>
                        </a:cubicBezTo>
                        <a:cubicBezTo>
                          <a:pt x="29" y="10"/>
                          <a:pt x="29" y="10"/>
                          <a:pt x="29" y="10"/>
                        </a:cubicBezTo>
                        <a:cubicBezTo>
                          <a:pt x="30" y="10"/>
                          <a:pt x="30" y="10"/>
                          <a:pt x="31" y="8"/>
                        </a:cubicBezTo>
                        <a:cubicBezTo>
                          <a:pt x="33" y="8"/>
                          <a:pt x="33" y="8"/>
                          <a:pt x="33" y="8"/>
                        </a:cubicBezTo>
                        <a:cubicBezTo>
                          <a:pt x="33" y="6"/>
                          <a:pt x="33" y="6"/>
                          <a:pt x="33" y="6"/>
                        </a:cubicBezTo>
                        <a:cubicBezTo>
                          <a:pt x="25" y="6"/>
                          <a:pt x="25" y="6"/>
                          <a:pt x="25" y="6"/>
                        </a:cubicBezTo>
                        <a:lnTo>
                          <a:pt x="25" y="10"/>
                        </a:lnTo>
                        <a:close/>
                        <a:moveTo>
                          <a:pt x="8" y="26"/>
                        </a:moveTo>
                        <a:cubicBezTo>
                          <a:pt x="7" y="30"/>
                          <a:pt x="6" y="33"/>
                          <a:pt x="3" y="36"/>
                        </a:cubicBezTo>
                        <a:cubicBezTo>
                          <a:pt x="0" y="33"/>
                          <a:pt x="0" y="33"/>
                          <a:pt x="0" y="33"/>
                        </a:cubicBezTo>
                        <a:cubicBezTo>
                          <a:pt x="3" y="31"/>
                          <a:pt x="4" y="27"/>
                          <a:pt x="5" y="25"/>
                        </a:cubicBezTo>
                        <a:lnTo>
                          <a:pt x="8" y="26"/>
                        </a:lnTo>
                        <a:close/>
                        <a:moveTo>
                          <a:pt x="10" y="26"/>
                        </a:moveTo>
                        <a:cubicBezTo>
                          <a:pt x="14" y="26"/>
                          <a:pt x="14" y="26"/>
                          <a:pt x="14" y="26"/>
                        </a:cubicBezTo>
                        <a:cubicBezTo>
                          <a:pt x="14" y="32"/>
                          <a:pt x="14" y="32"/>
                          <a:pt x="14" y="32"/>
                        </a:cubicBezTo>
                        <a:cubicBezTo>
                          <a:pt x="14" y="33"/>
                          <a:pt x="14" y="33"/>
                          <a:pt x="15" y="33"/>
                        </a:cubicBezTo>
                        <a:cubicBezTo>
                          <a:pt x="22" y="33"/>
                          <a:pt x="22" y="33"/>
                          <a:pt x="22" y="33"/>
                        </a:cubicBezTo>
                        <a:cubicBezTo>
                          <a:pt x="24" y="33"/>
                          <a:pt x="24" y="33"/>
                          <a:pt x="25" y="29"/>
                        </a:cubicBezTo>
                        <a:cubicBezTo>
                          <a:pt x="29" y="30"/>
                          <a:pt x="29" y="30"/>
                          <a:pt x="29" y="30"/>
                        </a:cubicBezTo>
                        <a:cubicBezTo>
                          <a:pt x="28" y="37"/>
                          <a:pt x="26" y="37"/>
                          <a:pt x="23" y="37"/>
                        </a:cubicBezTo>
                        <a:cubicBezTo>
                          <a:pt x="13" y="37"/>
                          <a:pt x="13" y="37"/>
                          <a:pt x="13" y="37"/>
                        </a:cubicBezTo>
                        <a:cubicBezTo>
                          <a:pt x="12" y="37"/>
                          <a:pt x="10" y="37"/>
                          <a:pt x="10" y="34"/>
                        </a:cubicBezTo>
                        <a:lnTo>
                          <a:pt x="10" y="26"/>
                        </a:lnTo>
                        <a:close/>
                        <a:moveTo>
                          <a:pt x="17" y="23"/>
                        </a:moveTo>
                        <a:cubicBezTo>
                          <a:pt x="13" y="23"/>
                          <a:pt x="9" y="23"/>
                          <a:pt x="2" y="23"/>
                        </a:cubicBezTo>
                        <a:cubicBezTo>
                          <a:pt x="2" y="19"/>
                          <a:pt x="2" y="19"/>
                          <a:pt x="2" y="19"/>
                        </a:cubicBezTo>
                        <a:cubicBezTo>
                          <a:pt x="2" y="19"/>
                          <a:pt x="3" y="19"/>
                          <a:pt x="3" y="19"/>
                        </a:cubicBezTo>
                        <a:cubicBezTo>
                          <a:pt x="4" y="19"/>
                          <a:pt x="8" y="19"/>
                          <a:pt x="9" y="19"/>
                        </a:cubicBezTo>
                        <a:cubicBezTo>
                          <a:pt x="12" y="15"/>
                          <a:pt x="13" y="14"/>
                          <a:pt x="14" y="12"/>
                        </a:cubicBezTo>
                        <a:cubicBezTo>
                          <a:pt x="18" y="13"/>
                          <a:pt x="18" y="13"/>
                          <a:pt x="18" y="13"/>
                        </a:cubicBezTo>
                        <a:cubicBezTo>
                          <a:pt x="16" y="15"/>
                          <a:pt x="15" y="17"/>
                          <a:pt x="14" y="19"/>
                        </a:cubicBezTo>
                        <a:cubicBezTo>
                          <a:pt x="17" y="19"/>
                          <a:pt x="17" y="19"/>
                          <a:pt x="17" y="19"/>
                        </a:cubicBezTo>
                        <a:cubicBezTo>
                          <a:pt x="18" y="19"/>
                          <a:pt x="25" y="19"/>
                          <a:pt x="26" y="19"/>
                        </a:cubicBezTo>
                        <a:cubicBezTo>
                          <a:pt x="26" y="19"/>
                          <a:pt x="26" y="19"/>
                          <a:pt x="26" y="19"/>
                        </a:cubicBezTo>
                        <a:cubicBezTo>
                          <a:pt x="25" y="18"/>
                          <a:pt x="24" y="17"/>
                          <a:pt x="23" y="17"/>
                        </a:cubicBezTo>
                        <a:cubicBezTo>
                          <a:pt x="26" y="14"/>
                          <a:pt x="26" y="14"/>
                          <a:pt x="26" y="14"/>
                        </a:cubicBezTo>
                        <a:cubicBezTo>
                          <a:pt x="29" y="15"/>
                          <a:pt x="31" y="17"/>
                          <a:pt x="37" y="21"/>
                        </a:cubicBezTo>
                        <a:cubicBezTo>
                          <a:pt x="33" y="24"/>
                          <a:pt x="33" y="24"/>
                          <a:pt x="33" y="24"/>
                        </a:cubicBezTo>
                        <a:cubicBezTo>
                          <a:pt x="33" y="24"/>
                          <a:pt x="32" y="23"/>
                          <a:pt x="31" y="22"/>
                        </a:cubicBezTo>
                        <a:cubicBezTo>
                          <a:pt x="29" y="22"/>
                          <a:pt x="19" y="22"/>
                          <a:pt x="17" y="23"/>
                        </a:cubicBezTo>
                        <a:cubicBezTo>
                          <a:pt x="17" y="23"/>
                          <a:pt x="17" y="23"/>
                          <a:pt x="17" y="23"/>
                        </a:cubicBezTo>
                        <a:cubicBezTo>
                          <a:pt x="19" y="23"/>
                          <a:pt x="22" y="25"/>
                          <a:pt x="24" y="26"/>
                        </a:cubicBezTo>
                        <a:cubicBezTo>
                          <a:pt x="21" y="29"/>
                          <a:pt x="21" y="29"/>
                          <a:pt x="21" y="29"/>
                        </a:cubicBezTo>
                        <a:cubicBezTo>
                          <a:pt x="18" y="27"/>
                          <a:pt x="16" y="26"/>
                          <a:pt x="15" y="25"/>
                        </a:cubicBezTo>
                        <a:lnTo>
                          <a:pt x="17" y="23"/>
                        </a:lnTo>
                        <a:close/>
                        <a:moveTo>
                          <a:pt x="32" y="25"/>
                        </a:moveTo>
                        <a:cubicBezTo>
                          <a:pt x="34" y="27"/>
                          <a:pt x="37" y="31"/>
                          <a:pt x="38" y="34"/>
                        </a:cubicBezTo>
                        <a:cubicBezTo>
                          <a:pt x="34" y="37"/>
                          <a:pt x="34" y="37"/>
                          <a:pt x="34" y="37"/>
                        </a:cubicBezTo>
                        <a:cubicBezTo>
                          <a:pt x="33" y="34"/>
                          <a:pt x="31" y="30"/>
                          <a:pt x="29" y="27"/>
                        </a:cubicBezTo>
                        <a:lnTo>
                          <a:pt x="32" y="25"/>
                        </a:lnTo>
                        <a:close/>
                      </a:path>
                    </a:pathLst>
                  </a:custGeom>
                  <a:solidFill>
                    <a:srgbClr val="ABABA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" name="Freeform 165"/>
                  <p:cNvSpPr>
                    <a:spLocks noEditPoints="1"/>
                  </p:cNvSpPr>
                  <p:nvPr userDrawn="1"/>
                </p:nvSpPr>
                <p:spPr bwMode="auto">
                  <a:xfrm>
                    <a:off x="4686" y="1670"/>
                    <a:ext cx="76" cy="74"/>
                  </a:xfrm>
                  <a:custGeom>
                    <a:avLst/>
                    <a:gdLst>
                      <a:gd name="T0" fmla="*/ 34 w 38"/>
                      <a:gd name="T1" fmla="*/ 50 h 37"/>
                      <a:gd name="T2" fmla="*/ 34 w 38"/>
                      <a:gd name="T3" fmla="*/ 64 h 37"/>
                      <a:gd name="T4" fmla="*/ 12 w 38"/>
                      <a:gd name="T5" fmla="*/ 64 h 37"/>
                      <a:gd name="T6" fmla="*/ 12 w 38"/>
                      <a:gd name="T7" fmla="*/ 50 h 37"/>
                      <a:gd name="T8" fmla="*/ 34 w 38"/>
                      <a:gd name="T9" fmla="*/ 50 h 37"/>
                      <a:gd name="T10" fmla="*/ 4 w 38"/>
                      <a:gd name="T11" fmla="*/ 42 h 37"/>
                      <a:gd name="T12" fmla="*/ 4 w 38"/>
                      <a:gd name="T13" fmla="*/ 74 h 37"/>
                      <a:gd name="T14" fmla="*/ 12 w 38"/>
                      <a:gd name="T15" fmla="*/ 74 h 37"/>
                      <a:gd name="T16" fmla="*/ 12 w 38"/>
                      <a:gd name="T17" fmla="*/ 70 h 37"/>
                      <a:gd name="T18" fmla="*/ 40 w 38"/>
                      <a:gd name="T19" fmla="*/ 70 h 37"/>
                      <a:gd name="T20" fmla="*/ 40 w 38"/>
                      <a:gd name="T21" fmla="*/ 42 h 37"/>
                      <a:gd name="T22" fmla="*/ 4 w 38"/>
                      <a:gd name="T23" fmla="*/ 42 h 37"/>
                      <a:gd name="T24" fmla="*/ 46 w 38"/>
                      <a:gd name="T25" fmla="*/ 2 h 37"/>
                      <a:gd name="T26" fmla="*/ 46 w 38"/>
                      <a:gd name="T27" fmla="*/ 74 h 37"/>
                      <a:gd name="T28" fmla="*/ 54 w 38"/>
                      <a:gd name="T29" fmla="*/ 74 h 37"/>
                      <a:gd name="T30" fmla="*/ 54 w 38"/>
                      <a:gd name="T31" fmla="*/ 10 h 37"/>
                      <a:gd name="T32" fmla="*/ 66 w 38"/>
                      <a:gd name="T33" fmla="*/ 10 h 37"/>
                      <a:gd name="T34" fmla="*/ 56 w 38"/>
                      <a:gd name="T35" fmla="*/ 30 h 37"/>
                      <a:gd name="T36" fmla="*/ 68 w 38"/>
                      <a:gd name="T37" fmla="*/ 52 h 37"/>
                      <a:gd name="T38" fmla="*/ 62 w 38"/>
                      <a:gd name="T39" fmla="*/ 60 h 37"/>
                      <a:gd name="T40" fmla="*/ 56 w 38"/>
                      <a:gd name="T41" fmla="*/ 60 h 37"/>
                      <a:gd name="T42" fmla="*/ 58 w 38"/>
                      <a:gd name="T43" fmla="*/ 68 h 37"/>
                      <a:gd name="T44" fmla="*/ 64 w 38"/>
                      <a:gd name="T45" fmla="*/ 68 h 37"/>
                      <a:gd name="T46" fmla="*/ 70 w 38"/>
                      <a:gd name="T47" fmla="*/ 66 h 37"/>
                      <a:gd name="T48" fmla="*/ 76 w 38"/>
                      <a:gd name="T49" fmla="*/ 54 h 37"/>
                      <a:gd name="T50" fmla="*/ 66 w 38"/>
                      <a:gd name="T51" fmla="*/ 30 h 37"/>
                      <a:gd name="T52" fmla="*/ 74 w 38"/>
                      <a:gd name="T53" fmla="*/ 8 h 37"/>
                      <a:gd name="T54" fmla="*/ 74 w 38"/>
                      <a:gd name="T55" fmla="*/ 2 h 37"/>
                      <a:gd name="T56" fmla="*/ 46 w 38"/>
                      <a:gd name="T57" fmla="*/ 2 h 37"/>
                      <a:gd name="T58" fmla="*/ 2 w 38"/>
                      <a:gd name="T59" fmla="*/ 14 h 37"/>
                      <a:gd name="T60" fmla="*/ 8 w 38"/>
                      <a:gd name="T61" fmla="*/ 14 h 37"/>
                      <a:gd name="T62" fmla="*/ 10 w 38"/>
                      <a:gd name="T63" fmla="*/ 30 h 37"/>
                      <a:gd name="T64" fmla="*/ 0 w 38"/>
                      <a:gd name="T65" fmla="*/ 30 h 37"/>
                      <a:gd name="T66" fmla="*/ 0 w 38"/>
                      <a:gd name="T67" fmla="*/ 36 h 37"/>
                      <a:gd name="T68" fmla="*/ 44 w 38"/>
                      <a:gd name="T69" fmla="*/ 36 h 37"/>
                      <a:gd name="T70" fmla="*/ 44 w 38"/>
                      <a:gd name="T71" fmla="*/ 30 h 37"/>
                      <a:gd name="T72" fmla="*/ 34 w 38"/>
                      <a:gd name="T73" fmla="*/ 30 h 37"/>
                      <a:gd name="T74" fmla="*/ 38 w 38"/>
                      <a:gd name="T75" fmla="*/ 14 h 37"/>
                      <a:gd name="T76" fmla="*/ 42 w 38"/>
                      <a:gd name="T77" fmla="*/ 14 h 37"/>
                      <a:gd name="T78" fmla="*/ 42 w 38"/>
                      <a:gd name="T79" fmla="*/ 6 h 37"/>
                      <a:gd name="T80" fmla="*/ 26 w 38"/>
                      <a:gd name="T81" fmla="*/ 6 h 37"/>
                      <a:gd name="T82" fmla="*/ 26 w 38"/>
                      <a:gd name="T83" fmla="*/ 0 h 37"/>
                      <a:gd name="T84" fmla="*/ 18 w 38"/>
                      <a:gd name="T85" fmla="*/ 0 h 37"/>
                      <a:gd name="T86" fmla="*/ 18 w 38"/>
                      <a:gd name="T87" fmla="*/ 6 h 37"/>
                      <a:gd name="T88" fmla="*/ 2 w 38"/>
                      <a:gd name="T89" fmla="*/ 6 h 37"/>
                      <a:gd name="T90" fmla="*/ 2 w 38"/>
                      <a:gd name="T91" fmla="*/ 14 h 37"/>
                      <a:gd name="T92" fmla="*/ 30 w 38"/>
                      <a:gd name="T93" fmla="*/ 14 h 37"/>
                      <a:gd name="T94" fmla="*/ 26 w 38"/>
                      <a:gd name="T95" fmla="*/ 30 h 37"/>
                      <a:gd name="T96" fmla="*/ 18 w 38"/>
                      <a:gd name="T97" fmla="*/ 30 h 37"/>
                      <a:gd name="T98" fmla="*/ 16 w 38"/>
                      <a:gd name="T99" fmla="*/ 14 h 37"/>
                      <a:gd name="T100" fmla="*/ 30 w 38"/>
                      <a:gd name="T101" fmla="*/ 14 h 37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</a:gdLst>
                    <a:ahLst/>
                    <a:cxnLst>
                      <a:cxn ang="T102">
                        <a:pos x="T0" y="T1"/>
                      </a:cxn>
                      <a:cxn ang="T103">
                        <a:pos x="T2" y="T3"/>
                      </a:cxn>
                      <a:cxn ang="T104">
                        <a:pos x="T4" y="T5"/>
                      </a:cxn>
                      <a:cxn ang="T105">
                        <a:pos x="T6" y="T7"/>
                      </a:cxn>
                      <a:cxn ang="T106">
                        <a:pos x="T8" y="T9"/>
                      </a:cxn>
                      <a:cxn ang="T107">
                        <a:pos x="T10" y="T11"/>
                      </a:cxn>
                      <a:cxn ang="T108">
                        <a:pos x="T12" y="T13"/>
                      </a:cxn>
                      <a:cxn ang="T109">
                        <a:pos x="T14" y="T15"/>
                      </a:cxn>
                      <a:cxn ang="T110">
                        <a:pos x="T16" y="T17"/>
                      </a:cxn>
                      <a:cxn ang="T111">
                        <a:pos x="T18" y="T19"/>
                      </a:cxn>
                      <a:cxn ang="T112">
                        <a:pos x="T20" y="T21"/>
                      </a:cxn>
                      <a:cxn ang="T113">
                        <a:pos x="T22" y="T23"/>
                      </a:cxn>
                      <a:cxn ang="T114">
                        <a:pos x="T24" y="T25"/>
                      </a:cxn>
                      <a:cxn ang="T115">
                        <a:pos x="T26" y="T27"/>
                      </a:cxn>
                      <a:cxn ang="T116">
                        <a:pos x="T28" y="T29"/>
                      </a:cxn>
                      <a:cxn ang="T117">
                        <a:pos x="T30" y="T31"/>
                      </a:cxn>
                      <a:cxn ang="T118">
                        <a:pos x="T32" y="T33"/>
                      </a:cxn>
                      <a:cxn ang="T119">
                        <a:pos x="T34" y="T35"/>
                      </a:cxn>
                      <a:cxn ang="T120">
                        <a:pos x="T36" y="T37"/>
                      </a:cxn>
                      <a:cxn ang="T121">
                        <a:pos x="T38" y="T39"/>
                      </a:cxn>
                      <a:cxn ang="T122">
                        <a:pos x="T40" y="T41"/>
                      </a:cxn>
                      <a:cxn ang="T123">
                        <a:pos x="T42" y="T43"/>
                      </a:cxn>
                      <a:cxn ang="T124">
                        <a:pos x="T44" y="T45"/>
                      </a:cxn>
                      <a:cxn ang="T125">
                        <a:pos x="T46" y="T47"/>
                      </a:cxn>
                      <a:cxn ang="T126">
                        <a:pos x="T48" y="T49"/>
                      </a:cxn>
                      <a:cxn ang="T127">
                        <a:pos x="T50" y="T51"/>
                      </a:cxn>
                      <a:cxn ang="T128">
                        <a:pos x="T52" y="T53"/>
                      </a:cxn>
                      <a:cxn ang="T129">
                        <a:pos x="T54" y="T55"/>
                      </a:cxn>
                      <a:cxn ang="T130">
                        <a:pos x="T56" y="T57"/>
                      </a:cxn>
                      <a:cxn ang="T131">
                        <a:pos x="T58" y="T59"/>
                      </a:cxn>
                      <a:cxn ang="T132">
                        <a:pos x="T60" y="T61"/>
                      </a:cxn>
                      <a:cxn ang="T133">
                        <a:pos x="T62" y="T63"/>
                      </a:cxn>
                      <a:cxn ang="T134">
                        <a:pos x="T64" y="T65"/>
                      </a:cxn>
                      <a:cxn ang="T135">
                        <a:pos x="T66" y="T67"/>
                      </a:cxn>
                      <a:cxn ang="T136">
                        <a:pos x="T68" y="T69"/>
                      </a:cxn>
                      <a:cxn ang="T137">
                        <a:pos x="T70" y="T71"/>
                      </a:cxn>
                      <a:cxn ang="T138">
                        <a:pos x="T72" y="T73"/>
                      </a:cxn>
                      <a:cxn ang="T139">
                        <a:pos x="T74" y="T75"/>
                      </a:cxn>
                      <a:cxn ang="T140">
                        <a:pos x="T76" y="T77"/>
                      </a:cxn>
                      <a:cxn ang="T141">
                        <a:pos x="T78" y="T79"/>
                      </a:cxn>
                      <a:cxn ang="T142">
                        <a:pos x="T80" y="T81"/>
                      </a:cxn>
                      <a:cxn ang="T143">
                        <a:pos x="T82" y="T83"/>
                      </a:cxn>
                      <a:cxn ang="T144">
                        <a:pos x="T84" y="T85"/>
                      </a:cxn>
                      <a:cxn ang="T145">
                        <a:pos x="T86" y="T87"/>
                      </a:cxn>
                      <a:cxn ang="T146">
                        <a:pos x="T88" y="T89"/>
                      </a:cxn>
                      <a:cxn ang="T147">
                        <a:pos x="T90" y="T91"/>
                      </a:cxn>
                      <a:cxn ang="T148">
                        <a:pos x="T92" y="T93"/>
                      </a:cxn>
                      <a:cxn ang="T149">
                        <a:pos x="T94" y="T95"/>
                      </a:cxn>
                      <a:cxn ang="T150">
                        <a:pos x="T96" y="T97"/>
                      </a:cxn>
                      <a:cxn ang="T151">
                        <a:pos x="T98" y="T99"/>
                      </a:cxn>
                      <a:cxn ang="T152">
                        <a:pos x="T100" y="T101"/>
                      </a:cxn>
                    </a:cxnLst>
                    <a:rect l="0" t="0" r="r" b="b"/>
                    <a:pathLst>
                      <a:path w="38" h="37">
                        <a:moveTo>
                          <a:pt x="17" y="25"/>
                        </a:moveTo>
                        <a:cubicBezTo>
                          <a:pt x="17" y="32"/>
                          <a:pt x="17" y="32"/>
                          <a:pt x="17" y="32"/>
                        </a:cubicBezTo>
                        <a:cubicBezTo>
                          <a:pt x="6" y="32"/>
                          <a:pt x="6" y="32"/>
                          <a:pt x="6" y="32"/>
                        </a:cubicBezTo>
                        <a:cubicBezTo>
                          <a:pt x="6" y="25"/>
                          <a:pt x="6" y="25"/>
                          <a:pt x="6" y="25"/>
                        </a:cubicBezTo>
                        <a:lnTo>
                          <a:pt x="17" y="25"/>
                        </a:lnTo>
                        <a:close/>
                        <a:moveTo>
                          <a:pt x="2" y="21"/>
                        </a:moveTo>
                        <a:cubicBezTo>
                          <a:pt x="2" y="37"/>
                          <a:pt x="2" y="37"/>
                          <a:pt x="2" y="37"/>
                        </a:cubicBezTo>
                        <a:cubicBezTo>
                          <a:pt x="6" y="37"/>
                          <a:pt x="6" y="37"/>
                          <a:pt x="6" y="37"/>
                        </a:cubicBezTo>
                        <a:cubicBezTo>
                          <a:pt x="6" y="35"/>
                          <a:pt x="6" y="35"/>
                          <a:pt x="6" y="35"/>
                        </a:cubicBezTo>
                        <a:cubicBezTo>
                          <a:pt x="20" y="35"/>
                          <a:pt x="20" y="35"/>
                          <a:pt x="20" y="35"/>
                        </a:cubicBezTo>
                        <a:cubicBezTo>
                          <a:pt x="20" y="21"/>
                          <a:pt x="20" y="21"/>
                          <a:pt x="20" y="21"/>
                        </a:cubicBezTo>
                        <a:lnTo>
                          <a:pt x="2" y="21"/>
                        </a:lnTo>
                        <a:close/>
                        <a:moveTo>
                          <a:pt x="23" y="1"/>
                        </a:moveTo>
                        <a:cubicBezTo>
                          <a:pt x="23" y="37"/>
                          <a:pt x="23" y="37"/>
                          <a:pt x="23" y="37"/>
                        </a:cubicBezTo>
                        <a:cubicBezTo>
                          <a:pt x="27" y="37"/>
                          <a:pt x="27" y="37"/>
                          <a:pt x="27" y="37"/>
                        </a:cubicBezTo>
                        <a:cubicBezTo>
                          <a:pt x="27" y="5"/>
                          <a:pt x="27" y="5"/>
                          <a:pt x="27" y="5"/>
                        </a:cubicBezTo>
                        <a:cubicBezTo>
                          <a:pt x="33" y="5"/>
                          <a:pt x="33" y="5"/>
                          <a:pt x="33" y="5"/>
                        </a:cubicBezTo>
                        <a:cubicBezTo>
                          <a:pt x="32" y="8"/>
                          <a:pt x="30" y="12"/>
                          <a:pt x="28" y="15"/>
                        </a:cubicBezTo>
                        <a:cubicBezTo>
                          <a:pt x="34" y="20"/>
                          <a:pt x="34" y="25"/>
                          <a:pt x="34" y="26"/>
                        </a:cubicBezTo>
                        <a:cubicBezTo>
                          <a:pt x="34" y="29"/>
                          <a:pt x="33" y="30"/>
                          <a:pt x="31" y="30"/>
                        </a:cubicBezTo>
                        <a:cubicBezTo>
                          <a:pt x="28" y="30"/>
                          <a:pt x="28" y="30"/>
                          <a:pt x="28" y="30"/>
                        </a:cubicBezTo>
                        <a:cubicBezTo>
                          <a:pt x="29" y="34"/>
                          <a:pt x="29" y="34"/>
                          <a:pt x="29" y="34"/>
                        </a:cubicBezTo>
                        <a:cubicBezTo>
                          <a:pt x="32" y="34"/>
                          <a:pt x="32" y="34"/>
                          <a:pt x="32" y="34"/>
                        </a:cubicBezTo>
                        <a:cubicBezTo>
                          <a:pt x="33" y="34"/>
                          <a:pt x="34" y="34"/>
                          <a:pt x="35" y="33"/>
                        </a:cubicBezTo>
                        <a:cubicBezTo>
                          <a:pt x="38" y="31"/>
                          <a:pt x="38" y="28"/>
                          <a:pt x="38" y="27"/>
                        </a:cubicBezTo>
                        <a:cubicBezTo>
                          <a:pt x="38" y="22"/>
                          <a:pt x="36" y="18"/>
                          <a:pt x="33" y="15"/>
                        </a:cubicBezTo>
                        <a:cubicBezTo>
                          <a:pt x="35" y="10"/>
                          <a:pt x="35" y="9"/>
                          <a:pt x="37" y="4"/>
                        </a:cubicBezTo>
                        <a:cubicBezTo>
                          <a:pt x="37" y="1"/>
                          <a:pt x="37" y="1"/>
                          <a:pt x="37" y="1"/>
                        </a:cubicBezTo>
                        <a:lnTo>
                          <a:pt x="23" y="1"/>
                        </a:lnTo>
                        <a:close/>
                        <a:moveTo>
                          <a:pt x="1" y="7"/>
                        </a:move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5" y="9"/>
                          <a:pt x="5" y="12"/>
                          <a:pt x="5" y="15"/>
                        </a:cubicBezTo>
                        <a:cubicBezTo>
                          <a:pt x="0" y="15"/>
                          <a:pt x="0" y="15"/>
                          <a:pt x="0" y="15"/>
                        </a:cubicBezTo>
                        <a:cubicBezTo>
                          <a:pt x="0" y="18"/>
                          <a:pt x="0" y="18"/>
                          <a:pt x="0" y="18"/>
                        </a:cubicBezTo>
                        <a:cubicBezTo>
                          <a:pt x="22" y="18"/>
                          <a:pt x="22" y="18"/>
                          <a:pt x="22" y="18"/>
                        </a:cubicBezTo>
                        <a:cubicBezTo>
                          <a:pt x="22" y="15"/>
                          <a:pt x="22" y="15"/>
                          <a:pt x="22" y="15"/>
                        </a:cubicBezTo>
                        <a:cubicBezTo>
                          <a:pt x="17" y="15"/>
                          <a:pt x="17" y="15"/>
                          <a:pt x="17" y="15"/>
                        </a:cubicBezTo>
                        <a:cubicBezTo>
                          <a:pt x="18" y="12"/>
                          <a:pt x="18" y="9"/>
                          <a:pt x="19" y="7"/>
                        </a:cubicBezTo>
                        <a:cubicBezTo>
                          <a:pt x="21" y="7"/>
                          <a:pt x="21" y="7"/>
                          <a:pt x="21" y="7"/>
                        </a:cubicBezTo>
                        <a:cubicBezTo>
                          <a:pt x="21" y="3"/>
                          <a:pt x="21" y="3"/>
                          <a:pt x="21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0"/>
                          <a:pt x="13" y="0"/>
                          <a:pt x="13" y="0"/>
                        </a:cubicBezTo>
                        <a:cubicBezTo>
                          <a:pt x="9" y="0"/>
                          <a:pt x="9" y="0"/>
                          <a:pt x="9" y="0"/>
                        </a:cubicBezTo>
                        <a:cubicBezTo>
                          <a:pt x="9" y="3"/>
                          <a:pt x="9" y="3"/>
                          <a:pt x="9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lnTo>
                          <a:pt x="1" y="7"/>
                        </a:lnTo>
                        <a:close/>
                        <a:moveTo>
                          <a:pt x="15" y="7"/>
                        </a:moveTo>
                        <a:cubicBezTo>
                          <a:pt x="15" y="8"/>
                          <a:pt x="14" y="12"/>
                          <a:pt x="13" y="15"/>
                        </a:cubicBezTo>
                        <a:cubicBezTo>
                          <a:pt x="9" y="15"/>
                          <a:pt x="9" y="15"/>
                          <a:pt x="9" y="15"/>
                        </a:cubicBezTo>
                        <a:cubicBezTo>
                          <a:pt x="9" y="12"/>
                          <a:pt x="8" y="10"/>
                          <a:pt x="8" y="7"/>
                        </a:cubicBezTo>
                        <a:lnTo>
                          <a:pt x="15" y="7"/>
                        </a:lnTo>
                        <a:close/>
                      </a:path>
                    </a:pathLst>
                  </a:custGeom>
                  <a:solidFill>
                    <a:srgbClr val="ABABA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" name="Freeform 166"/>
                  <p:cNvSpPr>
                    <a:spLocks noEditPoints="1"/>
                  </p:cNvSpPr>
                  <p:nvPr userDrawn="1"/>
                </p:nvSpPr>
                <p:spPr bwMode="auto">
                  <a:xfrm>
                    <a:off x="4764" y="1670"/>
                    <a:ext cx="80" cy="76"/>
                  </a:xfrm>
                  <a:custGeom>
                    <a:avLst/>
                    <a:gdLst>
                      <a:gd name="T0" fmla="*/ 14 w 40"/>
                      <a:gd name="T1" fmla="*/ 30 h 38"/>
                      <a:gd name="T2" fmla="*/ 6 w 40"/>
                      <a:gd name="T3" fmla="*/ 36 h 38"/>
                      <a:gd name="T4" fmla="*/ 0 w 40"/>
                      <a:gd name="T5" fmla="*/ 28 h 38"/>
                      <a:gd name="T6" fmla="*/ 24 w 40"/>
                      <a:gd name="T7" fmla="*/ 0 h 38"/>
                      <a:gd name="T8" fmla="*/ 34 w 40"/>
                      <a:gd name="T9" fmla="*/ 2 h 38"/>
                      <a:gd name="T10" fmla="*/ 16 w 40"/>
                      <a:gd name="T11" fmla="*/ 28 h 38"/>
                      <a:gd name="T12" fmla="*/ 64 w 40"/>
                      <a:gd name="T13" fmla="*/ 28 h 38"/>
                      <a:gd name="T14" fmla="*/ 66 w 40"/>
                      <a:gd name="T15" fmla="*/ 34 h 38"/>
                      <a:gd name="T16" fmla="*/ 60 w 40"/>
                      <a:gd name="T17" fmla="*/ 70 h 38"/>
                      <a:gd name="T18" fmla="*/ 50 w 40"/>
                      <a:gd name="T19" fmla="*/ 76 h 38"/>
                      <a:gd name="T20" fmla="*/ 38 w 40"/>
                      <a:gd name="T21" fmla="*/ 76 h 38"/>
                      <a:gd name="T22" fmla="*/ 36 w 40"/>
                      <a:gd name="T23" fmla="*/ 66 h 38"/>
                      <a:gd name="T24" fmla="*/ 50 w 40"/>
                      <a:gd name="T25" fmla="*/ 66 h 38"/>
                      <a:gd name="T26" fmla="*/ 54 w 40"/>
                      <a:gd name="T27" fmla="*/ 64 h 38"/>
                      <a:gd name="T28" fmla="*/ 56 w 40"/>
                      <a:gd name="T29" fmla="*/ 36 h 38"/>
                      <a:gd name="T30" fmla="*/ 38 w 40"/>
                      <a:gd name="T31" fmla="*/ 36 h 38"/>
                      <a:gd name="T32" fmla="*/ 8 w 40"/>
                      <a:gd name="T33" fmla="*/ 76 h 38"/>
                      <a:gd name="T34" fmla="*/ 4 w 40"/>
                      <a:gd name="T35" fmla="*/ 68 h 38"/>
                      <a:gd name="T36" fmla="*/ 30 w 40"/>
                      <a:gd name="T37" fmla="*/ 36 h 38"/>
                      <a:gd name="T38" fmla="*/ 14 w 40"/>
                      <a:gd name="T39" fmla="*/ 36 h 38"/>
                      <a:gd name="T40" fmla="*/ 14 w 40"/>
                      <a:gd name="T41" fmla="*/ 30 h 38"/>
                      <a:gd name="T42" fmla="*/ 74 w 40"/>
                      <a:gd name="T43" fmla="*/ 36 h 38"/>
                      <a:gd name="T44" fmla="*/ 48 w 40"/>
                      <a:gd name="T45" fmla="*/ 2 h 38"/>
                      <a:gd name="T46" fmla="*/ 56 w 40"/>
                      <a:gd name="T47" fmla="*/ 0 h 38"/>
                      <a:gd name="T48" fmla="*/ 80 w 40"/>
                      <a:gd name="T49" fmla="*/ 28 h 38"/>
                      <a:gd name="T50" fmla="*/ 74 w 40"/>
                      <a:gd name="T51" fmla="*/ 36 h 38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</a:gdLst>
                    <a:ahLst/>
                    <a:cxnLst>
                      <a:cxn ang="T52">
                        <a:pos x="T0" y="T1"/>
                      </a:cxn>
                      <a:cxn ang="T53">
                        <a:pos x="T2" y="T3"/>
                      </a:cxn>
                      <a:cxn ang="T54">
                        <a:pos x="T4" y="T5"/>
                      </a:cxn>
                      <a:cxn ang="T55">
                        <a:pos x="T6" y="T7"/>
                      </a:cxn>
                      <a:cxn ang="T56">
                        <a:pos x="T8" y="T9"/>
                      </a:cxn>
                      <a:cxn ang="T57">
                        <a:pos x="T10" y="T11"/>
                      </a:cxn>
                      <a:cxn ang="T58">
                        <a:pos x="T12" y="T13"/>
                      </a:cxn>
                      <a:cxn ang="T59">
                        <a:pos x="T14" y="T15"/>
                      </a:cxn>
                      <a:cxn ang="T60">
                        <a:pos x="T16" y="T17"/>
                      </a:cxn>
                      <a:cxn ang="T61">
                        <a:pos x="T18" y="T19"/>
                      </a:cxn>
                      <a:cxn ang="T62">
                        <a:pos x="T20" y="T21"/>
                      </a:cxn>
                      <a:cxn ang="T63">
                        <a:pos x="T22" y="T23"/>
                      </a:cxn>
                      <a:cxn ang="T64">
                        <a:pos x="T24" y="T25"/>
                      </a:cxn>
                      <a:cxn ang="T65">
                        <a:pos x="T26" y="T27"/>
                      </a:cxn>
                      <a:cxn ang="T66">
                        <a:pos x="T28" y="T29"/>
                      </a:cxn>
                      <a:cxn ang="T67">
                        <a:pos x="T30" y="T31"/>
                      </a:cxn>
                      <a:cxn ang="T68">
                        <a:pos x="T32" y="T33"/>
                      </a:cxn>
                      <a:cxn ang="T69">
                        <a:pos x="T34" y="T35"/>
                      </a:cxn>
                      <a:cxn ang="T70">
                        <a:pos x="T36" y="T37"/>
                      </a:cxn>
                      <a:cxn ang="T71">
                        <a:pos x="T38" y="T39"/>
                      </a:cxn>
                      <a:cxn ang="T72">
                        <a:pos x="T40" y="T41"/>
                      </a:cxn>
                      <a:cxn ang="T73">
                        <a:pos x="T42" y="T43"/>
                      </a:cxn>
                      <a:cxn ang="T74">
                        <a:pos x="T44" y="T45"/>
                      </a:cxn>
                      <a:cxn ang="T75">
                        <a:pos x="T46" y="T47"/>
                      </a:cxn>
                      <a:cxn ang="T76">
                        <a:pos x="T48" y="T49"/>
                      </a:cxn>
                      <a:cxn ang="T77">
                        <a:pos x="T50" y="T51"/>
                      </a:cxn>
                    </a:cxnLst>
                    <a:rect l="0" t="0" r="r" b="b"/>
                    <a:pathLst>
                      <a:path w="40" h="38">
                        <a:moveTo>
                          <a:pt x="7" y="15"/>
                        </a:moveTo>
                        <a:cubicBezTo>
                          <a:pt x="6" y="16"/>
                          <a:pt x="4" y="17"/>
                          <a:pt x="3" y="18"/>
                        </a:cubicBezTo>
                        <a:cubicBezTo>
                          <a:pt x="0" y="14"/>
                          <a:pt x="0" y="14"/>
                          <a:pt x="0" y="14"/>
                        </a:cubicBezTo>
                        <a:cubicBezTo>
                          <a:pt x="5" y="12"/>
                          <a:pt x="11" y="6"/>
                          <a:pt x="12" y="0"/>
                        </a:cubicBezTo>
                        <a:cubicBezTo>
                          <a:pt x="17" y="1"/>
                          <a:pt x="17" y="1"/>
                          <a:pt x="17" y="1"/>
                        </a:cubicBezTo>
                        <a:cubicBezTo>
                          <a:pt x="15" y="5"/>
                          <a:pt x="13" y="9"/>
                          <a:pt x="8" y="14"/>
                        </a:cubicBezTo>
                        <a:cubicBezTo>
                          <a:pt x="32" y="14"/>
                          <a:pt x="32" y="14"/>
                          <a:pt x="32" y="14"/>
                        </a:cubicBezTo>
                        <a:cubicBezTo>
                          <a:pt x="33" y="15"/>
                          <a:pt x="33" y="16"/>
                          <a:pt x="33" y="17"/>
                        </a:cubicBezTo>
                        <a:cubicBezTo>
                          <a:pt x="33" y="24"/>
                          <a:pt x="32" y="33"/>
                          <a:pt x="30" y="35"/>
                        </a:cubicBezTo>
                        <a:cubicBezTo>
                          <a:pt x="29" y="38"/>
                          <a:pt x="26" y="38"/>
                          <a:pt x="25" y="38"/>
                        </a:cubicBezTo>
                        <a:cubicBezTo>
                          <a:pt x="19" y="38"/>
                          <a:pt x="19" y="38"/>
                          <a:pt x="19" y="38"/>
                        </a:cubicBezTo>
                        <a:cubicBezTo>
                          <a:pt x="18" y="33"/>
                          <a:pt x="18" y="33"/>
                          <a:pt x="18" y="33"/>
                        </a:cubicBezTo>
                        <a:cubicBezTo>
                          <a:pt x="25" y="33"/>
                          <a:pt x="25" y="33"/>
                          <a:pt x="25" y="33"/>
                        </a:cubicBezTo>
                        <a:cubicBezTo>
                          <a:pt x="26" y="33"/>
                          <a:pt x="27" y="33"/>
                          <a:pt x="27" y="32"/>
                        </a:cubicBezTo>
                        <a:cubicBezTo>
                          <a:pt x="28" y="29"/>
                          <a:pt x="28" y="26"/>
                          <a:pt x="28" y="18"/>
                        </a:cubicBezTo>
                        <a:cubicBezTo>
                          <a:pt x="19" y="18"/>
                          <a:pt x="19" y="18"/>
                          <a:pt x="19" y="18"/>
                        </a:cubicBezTo>
                        <a:cubicBezTo>
                          <a:pt x="18" y="29"/>
                          <a:pt x="12" y="34"/>
                          <a:pt x="4" y="38"/>
                        </a:cubicBezTo>
                        <a:cubicBezTo>
                          <a:pt x="2" y="34"/>
                          <a:pt x="2" y="34"/>
                          <a:pt x="2" y="34"/>
                        </a:cubicBezTo>
                        <a:cubicBezTo>
                          <a:pt x="10" y="30"/>
                          <a:pt x="14" y="26"/>
                          <a:pt x="15" y="18"/>
                        </a:cubicBezTo>
                        <a:cubicBezTo>
                          <a:pt x="7" y="18"/>
                          <a:pt x="7" y="18"/>
                          <a:pt x="7" y="18"/>
                        </a:cubicBezTo>
                        <a:lnTo>
                          <a:pt x="7" y="15"/>
                        </a:lnTo>
                        <a:close/>
                        <a:moveTo>
                          <a:pt x="37" y="18"/>
                        </a:moveTo>
                        <a:cubicBezTo>
                          <a:pt x="34" y="15"/>
                          <a:pt x="27" y="8"/>
                          <a:pt x="24" y="1"/>
                        </a:cubicBezTo>
                        <a:cubicBezTo>
                          <a:pt x="28" y="0"/>
                          <a:pt x="28" y="0"/>
                          <a:pt x="28" y="0"/>
                        </a:cubicBezTo>
                        <a:cubicBezTo>
                          <a:pt x="30" y="5"/>
                          <a:pt x="34" y="11"/>
                          <a:pt x="40" y="14"/>
                        </a:cubicBezTo>
                        <a:lnTo>
                          <a:pt x="37" y="18"/>
                        </a:lnTo>
                        <a:close/>
                      </a:path>
                    </a:pathLst>
                  </a:custGeom>
                  <a:solidFill>
                    <a:srgbClr val="ABABA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0" name="Freeform 167"/>
                  <p:cNvSpPr>
                    <a:spLocks noEditPoints="1"/>
                  </p:cNvSpPr>
                  <p:nvPr userDrawn="1"/>
                </p:nvSpPr>
                <p:spPr bwMode="auto">
                  <a:xfrm>
                    <a:off x="4856" y="1680"/>
                    <a:ext cx="56" cy="58"/>
                  </a:xfrm>
                  <a:custGeom>
                    <a:avLst/>
                    <a:gdLst>
                      <a:gd name="T0" fmla="*/ 24 w 28"/>
                      <a:gd name="T1" fmla="*/ 46 h 29"/>
                      <a:gd name="T2" fmla="*/ 22 w 28"/>
                      <a:gd name="T3" fmla="*/ 50 h 29"/>
                      <a:gd name="T4" fmla="*/ 28 w 28"/>
                      <a:gd name="T5" fmla="*/ 58 h 29"/>
                      <a:gd name="T6" fmla="*/ 34 w 28"/>
                      <a:gd name="T7" fmla="*/ 50 h 29"/>
                      <a:gd name="T8" fmla="*/ 28 w 28"/>
                      <a:gd name="T9" fmla="*/ 44 h 29"/>
                      <a:gd name="T10" fmla="*/ 24 w 28"/>
                      <a:gd name="T11" fmla="*/ 46 h 29"/>
                      <a:gd name="T12" fmla="*/ 12 w 28"/>
                      <a:gd name="T13" fmla="*/ 34 h 29"/>
                      <a:gd name="T14" fmla="*/ 14 w 28"/>
                      <a:gd name="T15" fmla="*/ 28 h 29"/>
                      <a:gd name="T16" fmla="*/ 6 w 28"/>
                      <a:gd name="T17" fmla="*/ 22 h 29"/>
                      <a:gd name="T18" fmla="*/ 0 w 28"/>
                      <a:gd name="T19" fmla="*/ 28 h 29"/>
                      <a:gd name="T20" fmla="*/ 6 w 28"/>
                      <a:gd name="T21" fmla="*/ 36 h 29"/>
                      <a:gd name="T22" fmla="*/ 12 w 28"/>
                      <a:gd name="T23" fmla="*/ 34 h 29"/>
                      <a:gd name="T24" fmla="*/ 56 w 28"/>
                      <a:gd name="T25" fmla="*/ 54 h 29"/>
                      <a:gd name="T26" fmla="*/ 30 w 28"/>
                      <a:gd name="T27" fmla="*/ 28 h 29"/>
                      <a:gd name="T28" fmla="*/ 56 w 28"/>
                      <a:gd name="T29" fmla="*/ 2 h 29"/>
                      <a:gd name="T30" fmla="*/ 54 w 28"/>
                      <a:gd name="T31" fmla="*/ 0 h 29"/>
                      <a:gd name="T32" fmla="*/ 28 w 28"/>
                      <a:gd name="T33" fmla="*/ 26 h 29"/>
                      <a:gd name="T34" fmla="*/ 2 w 28"/>
                      <a:gd name="T35" fmla="*/ 0 h 29"/>
                      <a:gd name="T36" fmla="*/ 0 w 28"/>
                      <a:gd name="T37" fmla="*/ 2 h 29"/>
                      <a:gd name="T38" fmla="*/ 26 w 28"/>
                      <a:gd name="T39" fmla="*/ 28 h 29"/>
                      <a:gd name="T40" fmla="*/ 0 w 28"/>
                      <a:gd name="T41" fmla="*/ 54 h 29"/>
                      <a:gd name="T42" fmla="*/ 2 w 28"/>
                      <a:gd name="T43" fmla="*/ 58 h 29"/>
                      <a:gd name="T44" fmla="*/ 28 w 28"/>
                      <a:gd name="T45" fmla="*/ 32 h 29"/>
                      <a:gd name="T46" fmla="*/ 54 w 28"/>
                      <a:gd name="T47" fmla="*/ 58 h 29"/>
                      <a:gd name="T48" fmla="*/ 56 w 28"/>
                      <a:gd name="T49" fmla="*/ 54 h 29"/>
                      <a:gd name="T50" fmla="*/ 46 w 28"/>
                      <a:gd name="T51" fmla="*/ 24 h 29"/>
                      <a:gd name="T52" fmla="*/ 44 w 28"/>
                      <a:gd name="T53" fmla="*/ 28 h 29"/>
                      <a:gd name="T54" fmla="*/ 50 w 28"/>
                      <a:gd name="T55" fmla="*/ 36 h 29"/>
                      <a:gd name="T56" fmla="*/ 56 w 28"/>
                      <a:gd name="T57" fmla="*/ 28 h 29"/>
                      <a:gd name="T58" fmla="*/ 50 w 28"/>
                      <a:gd name="T59" fmla="*/ 22 h 29"/>
                      <a:gd name="T60" fmla="*/ 46 w 28"/>
                      <a:gd name="T61" fmla="*/ 24 h 29"/>
                      <a:gd name="T62" fmla="*/ 34 w 28"/>
                      <a:gd name="T63" fmla="*/ 12 h 29"/>
                      <a:gd name="T64" fmla="*/ 34 w 28"/>
                      <a:gd name="T65" fmla="*/ 6 h 29"/>
                      <a:gd name="T66" fmla="*/ 28 w 28"/>
                      <a:gd name="T67" fmla="*/ 0 h 29"/>
                      <a:gd name="T68" fmla="*/ 22 w 28"/>
                      <a:gd name="T69" fmla="*/ 6 h 29"/>
                      <a:gd name="T70" fmla="*/ 28 w 28"/>
                      <a:gd name="T71" fmla="*/ 14 h 29"/>
                      <a:gd name="T72" fmla="*/ 34 w 28"/>
                      <a:gd name="T73" fmla="*/ 12 h 29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</a:gdLst>
                    <a:ahLst/>
                    <a:cxnLst>
                      <a:cxn ang="T74">
                        <a:pos x="T0" y="T1"/>
                      </a:cxn>
                      <a:cxn ang="T75">
                        <a:pos x="T2" y="T3"/>
                      </a:cxn>
                      <a:cxn ang="T76">
                        <a:pos x="T4" y="T5"/>
                      </a:cxn>
                      <a:cxn ang="T77">
                        <a:pos x="T6" y="T7"/>
                      </a:cxn>
                      <a:cxn ang="T78">
                        <a:pos x="T8" y="T9"/>
                      </a:cxn>
                      <a:cxn ang="T79">
                        <a:pos x="T10" y="T11"/>
                      </a:cxn>
                      <a:cxn ang="T80">
                        <a:pos x="T12" y="T13"/>
                      </a:cxn>
                      <a:cxn ang="T81">
                        <a:pos x="T14" y="T15"/>
                      </a:cxn>
                      <a:cxn ang="T82">
                        <a:pos x="T16" y="T17"/>
                      </a:cxn>
                      <a:cxn ang="T83">
                        <a:pos x="T18" y="T19"/>
                      </a:cxn>
                      <a:cxn ang="T84">
                        <a:pos x="T20" y="T21"/>
                      </a:cxn>
                      <a:cxn ang="T85">
                        <a:pos x="T22" y="T23"/>
                      </a:cxn>
                      <a:cxn ang="T86">
                        <a:pos x="T24" y="T25"/>
                      </a:cxn>
                      <a:cxn ang="T87">
                        <a:pos x="T26" y="T27"/>
                      </a:cxn>
                      <a:cxn ang="T88">
                        <a:pos x="T28" y="T29"/>
                      </a:cxn>
                      <a:cxn ang="T89">
                        <a:pos x="T30" y="T31"/>
                      </a:cxn>
                      <a:cxn ang="T90">
                        <a:pos x="T32" y="T33"/>
                      </a:cxn>
                      <a:cxn ang="T91">
                        <a:pos x="T34" y="T35"/>
                      </a:cxn>
                      <a:cxn ang="T92">
                        <a:pos x="T36" y="T37"/>
                      </a:cxn>
                      <a:cxn ang="T93">
                        <a:pos x="T38" y="T39"/>
                      </a:cxn>
                      <a:cxn ang="T94">
                        <a:pos x="T40" y="T41"/>
                      </a:cxn>
                      <a:cxn ang="T95">
                        <a:pos x="T42" y="T43"/>
                      </a:cxn>
                      <a:cxn ang="T96">
                        <a:pos x="T44" y="T45"/>
                      </a:cxn>
                      <a:cxn ang="T97">
                        <a:pos x="T46" y="T47"/>
                      </a:cxn>
                      <a:cxn ang="T98">
                        <a:pos x="T48" y="T49"/>
                      </a:cxn>
                      <a:cxn ang="T99">
                        <a:pos x="T50" y="T51"/>
                      </a:cxn>
                      <a:cxn ang="T100">
                        <a:pos x="T52" y="T53"/>
                      </a:cxn>
                      <a:cxn ang="T101">
                        <a:pos x="T54" y="T55"/>
                      </a:cxn>
                      <a:cxn ang="T102">
                        <a:pos x="T56" y="T57"/>
                      </a:cxn>
                      <a:cxn ang="T103">
                        <a:pos x="T58" y="T59"/>
                      </a:cxn>
                      <a:cxn ang="T104">
                        <a:pos x="T60" y="T61"/>
                      </a:cxn>
                      <a:cxn ang="T105">
                        <a:pos x="T62" y="T63"/>
                      </a:cxn>
                      <a:cxn ang="T106">
                        <a:pos x="T64" y="T65"/>
                      </a:cxn>
                      <a:cxn ang="T107">
                        <a:pos x="T66" y="T67"/>
                      </a:cxn>
                      <a:cxn ang="T108">
                        <a:pos x="T68" y="T69"/>
                      </a:cxn>
                      <a:cxn ang="T109">
                        <a:pos x="T70" y="T71"/>
                      </a:cxn>
                      <a:cxn ang="T110">
                        <a:pos x="T72" y="T73"/>
                      </a:cxn>
                    </a:cxnLst>
                    <a:rect l="0" t="0" r="r" b="b"/>
                    <a:pathLst>
                      <a:path w="28" h="29">
                        <a:moveTo>
                          <a:pt x="12" y="23"/>
                        </a:moveTo>
                        <a:cubicBezTo>
                          <a:pt x="11" y="23"/>
                          <a:pt x="11" y="24"/>
                          <a:pt x="11" y="25"/>
                        </a:cubicBezTo>
                        <a:cubicBezTo>
                          <a:pt x="11" y="27"/>
                          <a:pt x="12" y="29"/>
                          <a:pt x="14" y="29"/>
                        </a:cubicBezTo>
                        <a:cubicBezTo>
                          <a:pt x="16" y="29"/>
                          <a:pt x="17" y="27"/>
                          <a:pt x="17" y="25"/>
                        </a:cubicBezTo>
                        <a:cubicBezTo>
                          <a:pt x="17" y="23"/>
                          <a:pt x="16" y="22"/>
                          <a:pt x="14" y="22"/>
                        </a:cubicBezTo>
                        <a:cubicBezTo>
                          <a:pt x="13" y="22"/>
                          <a:pt x="13" y="22"/>
                          <a:pt x="12" y="23"/>
                        </a:cubicBezTo>
                        <a:close/>
                        <a:moveTo>
                          <a:pt x="6" y="17"/>
                        </a:moveTo>
                        <a:cubicBezTo>
                          <a:pt x="6" y="16"/>
                          <a:pt x="7" y="16"/>
                          <a:pt x="7" y="14"/>
                        </a:cubicBezTo>
                        <a:cubicBezTo>
                          <a:pt x="7" y="12"/>
                          <a:pt x="5" y="11"/>
                          <a:pt x="3" y="11"/>
                        </a:cubicBezTo>
                        <a:cubicBezTo>
                          <a:pt x="1" y="11"/>
                          <a:pt x="0" y="12"/>
                          <a:pt x="0" y="14"/>
                        </a:cubicBezTo>
                        <a:cubicBezTo>
                          <a:pt x="0" y="16"/>
                          <a:pt x="1" y="18"/>
                          <a:pt x="3" y="18"/>
                        </a:cubicBezTo>
                        <a:cubicBezTo>
                          <a:pt x="4" y="18"/>
                          <a:pt x="5" y="17"/>
                          <a:pt x="6" y="17"/>
                        </a:cubicBezTo>
                        <a:close/>
                        <a:moveTo>
                          <a:pt x="28" y="27"/>
                        </a:moveTo>
                        <a:cubicBezTo>
                          <a:pt x="15" y="14"/>
                          <a:pt x="15" y="14"/>
                          <a:pt x="15" y="14"/>
                        </a:cubicBezTo>
                        <a:cubicBezTo>
                          <a:pt x="28" y="1"/>
                          <a:pt x="28" y="1"/>
                          <a:pt x="28" y="1"/>
                        </a:cubicBezTo>
                        <a:cubicBezTo>
                          <a:pt x="27" y="0"/>
                          <a:pt x="27" y="0"/>
                          <a:pt x="27" y="0"/>
                        </a:cubicBezTo>
                        <a:cubicBezTo>
                          <a:pt x="14" y="13"/>
                          <a:pt x="14" y="13"/>
                          <a:pt x="14" y="13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3" y="14"/>
                          <a:pt x="13" y="14"/>
                          <a:pt x="13" y="14"/>
                        </a:cubicBezTo>
                        <a:cubicBezTo>
                          <a:pt x="0" y="27"/>
                          <a:pt x="0" y="27"/>
                          <a:pt x="0" y="27"/>
                        </a:cubicBezTo>
                        <a:cubicBezTo>
                          <a:pt x="1" y="29"/>
                          <a:pt x="1" y="29"/>
                          <a:pt x="1" y="29"/>
                        </a:cubicBezTo>
                        <a:cubicBezTo>
                          <a:pt x="14" y="16"/>
                          <a:pt x="14" y="16"/>
                          <a:pt x="14" y="16"/>
                        </a:cubicBezTo>
                        <a:cubicBezTo>
                          <a:pt x="27" y="29"/>
                          <a:pt x="27" y="29"/>
                          <a:pt x="27" y="29"/>
                        </a:cubicBezTo>
                        <a:lnTo>
                          <a:pt x="28" y="27"/>
                        </a:lnTo>
                        <a:close/>
                        <a:moveTo>
                          <a:pt x="23" y="12"/>
                        </a:moveTo>
                        <a:cubicBezTo>
                          <a:pt x="23" y="12"/>
                          <a:pt x="22" y="13"/>
                          <a:pt x="22" y="14"/>
                        </a:cubicBezTo>
                        <a:cubicBezTo>
                          <a:pt x="22" y="16"/>
                          <a:pt x="23" y="18"/>
                          <a:pt x="25" y="18"/>
                        </a:cubicBezTo>
                        <a:cubicBezTo>
                          <a:pt x="27" y="18"/>
                          <a:pt x="28" y="16"/>
                          <a:pt x="28" y="14"/>
                        </a:cubicBezTo>
                        <a:cubicBezTo>
                          <a:pt x="28" y="12"/>
                          <a:pt x="27" y="11"/>
                          <a:pt x="25" y="11"/>
                        </a:cubicBezTo>
                        <a:cubicBezTo>
                          <a:pt x="24" y="11"/>
                          <a:pt x="23" y="11"/>
                          <a:pt x="23" y="12"/>
                        </a:cubicBezTo>
                        <a:close/>
                        <a:moveTo>
                          <a:pt x="17" y="6"/>
                        </a:moveTo>
                        <a:cubicBezTo>
                          <a:pt x="17" y="6"/>
                          <a:pt x="17" y="5"/>
                          <a:pt x="17" y="3"/>
                        </a:cubicBezTo>
                        <a:cubicBezTo>
                          <a:pt x="17" y="1"/>
                          <a:pt x="16" y="0"/>
                          <a:pt x="14" y="0"/>
                        </a:cubicBezTo>
                        <a:cubicBezTo>
                          <a:pt x="12" y="0"/>
                          <a:pt x="11" y="2"/>
                          <a:pt x="11" y="3"/>
                        </a:cubicBezTo>
                        <a:cubicBezTo>
                          <a:pt x="11" y="5"/>
                          <a:pt x="13" y="7"/>
                          <a:pt x="14" y="7"/>
                        </a:cubicBezTo>
                        <a:cubicBezTo>
                          <a:pt x="15" y="7"/>
                          <a:pt x="16" y="6"/>
                          <a:pt x="17" y="6"/>
                        </a:cubicBezTo>
                        <a:close/>
                      </a:path>
                    </a:pathLst>
                  </a:custGeom>
                  <a:solidFill>
                    <a:srgbClr val="ABABA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" name="Freeform 168"/>
                  <p:cNvSpPr>
                    <a:spLocks noEditPoints="1"/>
                  </p:cNvSpPr>
                  <p:nvPr userDrawn="1"/>
                </p:nvSpPr>
                <p:spPr bwMode="auto">
                  <a:xfrm>
                    <a:off x="4936" y="1680"/>
                    <a:ext cx="56" cy="58"/>
                  </a:xfrm>
                  <a:custGeom>
                    <a:avLst/>
                    <a:gdLst>
                      <a:gd name="T0" fmla="*/ 6 w 28"/>
                      <a:gd name="T1" fmla="*/ 36 h 29"/>
                      <a:gd name="T2" fmla="*/ 0 w 28"/>
                      <a:gd name="T3" fmla="*/ 28 h 29"/>
                      <a:gd name="T4" fmla="*/ 6 w 28"/>
                      <a:gd name="T5" fmla="*/ 22 h 29"/>
                      <a:gd name="T6" fmla="*/ 14 w 28"/>
                      <a:gd name="T7" fmla="*/ 28 h 29"/>
                      <a:gd name="T8" fmla="*/ 12 w 28"/>
                      <a:gd name="T9" fmla="*/ 34 h 29"/>
                      <a:gd name="T10" fmla="*/ 6 w 28"/>
                      <a:gd name="T11" fmla="*/ 36 h 29"/>
                      <a:gd name="T12" fmla="*/ 28 w 28"/>
                      <a:gd name="T13" fmla="*/ 44 h 29"/>
                      <a:gd name="T14" fmla="*/ 34 w 28"/>
                      <a:gd name="T15" fmla="*/ 50 h 29"/>
                      <a:gd name="T16" fmla="*/ 28 w 28"/>
                      <a:gd name="T17" fmla="*/ 58 h 29"/>
                      <a:gd name="T18" fmla="*/ 22 w 28"/>
                      <a:gd name="T19" fmla="*/ 50 h 29"/>
                      <a:gd name="T20" fmla="*/ 24 w 28"/>
                      <a:gd name="T21" fmla="*/ 46 h 29"/>
                      <a:gd name="T22" fmla="*/ 28 w 28"/>
                      <a:gd name="T23" fmla="*/ 44 h 29"/>
                      <a:gd name="T24" fmla="*/ 54 w 28"/>
                      <a:gd name="T25" fmla="*/ 58 h 29"/>
                      <a:gd name="T26" fmla="*/ 28 w 28"/>
                      <a:gd name="T27" fmla="*/ 32 h 29"/>
                      <a:gd name="T28" fmla="*/ 2 w 28"/>
                      <a:gd name="T29" fmla="*/ 58 h 29"/>
                      <a:gd name="T30" fmla="*/ 0 w 28"/>
                      <a:gd name="T31" fmla="*/ 54 h 29"/>
                      <a:gd name="T32" fmla="*/ 26 w 28"/>
                      <a:gd name="T33" fmla="*/ 28 h 29"/>
                      <a:gd name="T34" fmla="*/ 0 w 28"/>
                      <a:gd name="T35" fmla="*/ 2 h 29"/>
                      <a:gd name="T36" fmla="*/ 2 w 28"/>
                      <a:gd name="T37" fmla="*/ 0 h 29"/>
                      <a:gd name="T38" fmla="*/ 28 w 28"/>
                      <a:gd name="T39" fmla="*/ 26 h 29"/>
                      <a:gd name="T40" fmla="*/ 54 w 28"/>
                      <a:gd name="T41" fmla="*/ 0 h 29"/>
                      <a:gd name="T42" fmla="*/ 56 w 28"/>
                      <a:gd name="T43" fmla="*/ 2 h 29"/>
                      <a:gd name="T44" fmla="*/ 30 w 28"/>
                      <a:gd name="T45" fmla="*/ 28 h 29"/>
                      <a:gd name="T46" fmla="*/ 56 w 28"/>
                      <a:gd name="T47" fmla="*/ 54 h 29"/>
                      <a:gd name="T48" fmla="*/ 54 w 28"/>
                      <a:gd name="T49" fmla="*/ 58 h 29"/>
                      <a:gd name="T50" fmla="*/ 50 w 28"/>
                      <a:gd name="T51" fmla="*/ 22 h 29"/>
                      <a:gd name="T52" fmla="*/ 56 w 28"/>
                      <a:gd name="T53" fmla="*/ 28 h 29"/>
                      <a:gd name="T54" fmla="*/ 50 w 28"/>
                      <a:gd name="T55" fmla="*/ 36 h 29"/>
                      <a:gd name="T56" fmla="*/ 44 w 28"/>
                      <a:gd name="T57" fmla="*/ 28 h 29"/>
                      <a:gd name="T58" fmla="*/ 46 w 28"/>
                      <a:gd name="T59" fmla="*/ 24 h 29"/>
                      <a:gd name="T60" fmla="*/ 50 w 28"/>
                      <a:gd name="T61" fmla="*/ 22 h 29"/>
                      <a:gd name="T62" fmla="*/ 28 w 28"/>
                      <a:gd name="T63" fmla="*/ 14 h 29"/>
                      <a:gd name="T64" fmla="*/ 22 w 28"/>
                      <a:gd name="T65" fmla="*/ 6 h 29"/>
                      <a:gd name="T66" fmla="*/ 28 w 28"/>
                      <a:gd name="T67" fmla="*/ 0 h 29"/>
                      <a:gd name="T68" fmla="*/ 34 w 28"/>
                      <a:gd name="T69" fmla="*/ 6 h 29"/>
                      <a:gd name="T70" fmla="*/ 34 w 28"/>
                      <a:gd name="T71" fmla="*/ 12 h 29"/>
                      <a:gd name="T72" fmla="*/ 28 w 28"/>
                      <a:gd name="T73" fmla="*/ 14 h 29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</a:gdLst>
                    <a:ahLst/>
                    <a:cxnLst>
                      <a:cxn ang="T74">
                        <a:pos x="T0" y="T1"/>
                      </a:cxn>
                      <a:cxn ang="T75">
                        <a:pos x="T2" y="T3"/>
                      </a:cxn>
                      <a:cxn ang="T76">
                        <a:pos x="T4" y="T5"/>
                      </a:cxn>
                      <a:cxn ang="T77">
                        <a:pos x="T6" y="T7"/>
                      </a:cxn>
                      <a:cxn ang="T78">
                        <a:pos x="T8" y="T9"/>
                      </a:cxn>
                      <a:cxn ang="T79">
                        <a:pos x="T10" y="T11"/>
                      </a:cxn>
                      <a:cxn ang="T80">
                        <a:pos x="T12" y="T13"/>
                      </a:cxn>
                      <a:cxn ang="T81">
                        <a:pos x="T14" y="T15"/>
                      </a:cxn>
                      <a:cxn ang="T82">
                        <a:pos x="T16" y="T17"/>
                      </a:cxn>
                      <a:cxn ang="T83">
                        <a:pos x="T18" y="T19"/>
                      </a:cxn>
                      <a:cxn ang="T84">
                        <a:pos x="T20" y="T21"/>
                      </a:cxn>
                      <a:cxn ang="T85">
                        <a:pos x="T22" y="T23"/>
                      </a:cxn>
                      <a:cxn ang="T86">
                        <a:pos x="T24" y="T25"/>
                      </a:cxn>
                      <a:cxn ang="T87">
                        <a:pos x="T26" y="T27"/>
                      </a:cxn>
                      <a:cxn ang="T88">
                        <a:pos x="T28" y="T29"/>
                      </a:cxn>
                      <a:cxn ang="T89">
                        <a:pos x="T30" y="T31"/>
                      </a:cxn>
                      <a:cxn ang="T90">
                        <a:pos x="T32" y="T33"/>
                      </a:cxn>
                      <a:cxn ang="T91">
                        <a:pos x="T34" y="T35"/>
                      </a:cxn>
                      <a:cxn ang="T92">
                        <a:pos x="T36" y="T37"/>
                      </a:cxn>
                      <a:cxn ang="T93">
                        <a:pos x="T38" y="T39"/>
                      </a:cxn>
                      <a:cxn ang="T94">
                        <a:pos x="T40" y="T41"/>
                      </a:cxn>
                      <a:cxn ang="T95">
                        <a:pos x="T42" y="T43"/>
                      </a:cxn>
                      <a:cxn ang="T96">
                        <a:pos x="T44" y="T45"/>
                      </a:cxn>
                      <a:cxn ang="T97">
                        <a:pos x="T46" y="T47"/>
                      </a:cxn>
                      <a:cxn ang="T98">
                        <a:pos x="T48" y="T49"/>
                      </a:cxn>
                      <a:cxn ang="T99">
                        <a:pos x="T50" y="T51"/>
                      </a:cxn>
                      <a:cxn ang="T100">
                        <a:pos x="T52" y="T53"/>
                      </a:cxn>
                      <a:cxn ang="T101">
                        <a:pos x="T54" y="T55"/>
                      </a:cxn>
                      <a:cxn ang="T102">
                        <a:pos x="T56" y="T57"/>
                      </a:cxn>
                      <a:cxn ang="T103">
                        <a:pos x="T58" y="T59"/>
                      </a:cxn>
                      <a:cxn ang="T104">
                        <a:pos x="T60" y="T61"/>
                      </a:cxn>
                      <a:cxn ang="T105">
                        <a:pos x="T62" y="T63"/>
                      </a:cxn>
                      <a:cxn ang="T106">
                        <a:pos x="T64" y="T65"/>
                      </a:cxn>
                      <a:cxn ang="T107">
                        <a:pos x="T66" y="T67"/>
                      </a:cxn>
                      <a:cxn ang="T108">
                        <a:pos x="T68" y="T69"/>
                      </a:cxn>
                      <a:cxn ang="T109">
                        <a:pos x="T70" y="T71"/>
                      </a:cxn>
                      <a:cxn ang="T110">
                        <a:pos x="T72" y="T73"/>
                      </a:cxn>
                    </a:cxnLst>
                    <a:rect l="0" t="0" r="r" b="b"/>
                    <a:pathLst>
                      <a:path w="28" h="29">
                        <a:moveTo>
                          <a:pt x="3" y="18"/>
                        </a:moveTo>
                        <a:cubicBezTo>
                          <a:pt x="1" y="18"/>
                          <a:pt x="0" y="16"/>
                          <a:pt x="0" y="14"/>
                        </a:cubicBezTo>
                        <a:cubicBezTo>
                          <a:pt x="0" y="12"/>
                          <a:pt x="1" y="11"/>
                          <a:pt x="3" y="11"/>
                        </a:cubicBezTo>
                        <a:cubicBezTo>
                          <a:pt x="5" y="11"/>
                          <a:pt x="7" y="12"/>
                          <a:pt x="7" y="14"/>
                        </a:cubicBezTo>
                        <a:cubicBezTo>
                          <a:pt x="7" y="16"/>
                          <a:pt x="6" y="16"/>
                          <a:pt x="6" y="17"/>
                        </a:cubicBezTo>
                        <a:cubicBezTo>
                          <a:pt x="5" y="17"/>
                          <a:pt x="4" y="18"/>
                          <a:pt x="3" y="18"/>
                        </a:cubicBezTo>
                        <a:close/>
                        <a:moveTo>
                          <a:pt x="14" y="22"/>
                        </a:moveTo>
                        <a:cubicBezTo>
                          <a:pt x="16" y="22"/>
                          <a:pt x="17" y="23"/>
                          <a:pt x="17" y="25"/>
                        </a:cubicBezTo>
                        <a:cubicBezTo>
                          <a:pt x="17" y="27"/>
                          <a:pt x="16" y="29"/>
                          <a:pt x="14" y="29"/>
                        </a:cubicBezTo>
                        <a:cubicBezTo>
                          <a:pt x="12" y="29"/>
                          <a:pt x="11" y="27"/>
                          <a:pt x="11" y="25"/>
                        </a:cubicBezTo>
                        <a:cubicBezTo>
                          <a:pt x="11" y="24"/>
                          <a:pt x="11" y="23"/>
                          <a:pt x="12" y="23"/>
                        </a:cubicBezTo>
                        <a:cubicBezTo>
                          <a:pt x="13" y="22"/>
                          <a:pt x="13" y="22"/>
                          <a:pt x="14" y="22"/>
                        </a:cubicBezTo>
                        <a:close/>
                        <a:moveTo>
                          <a:pt x="27" y="29"/>
                        </a:moveTo>
                        <a:cubicBezTo>
                          <a:pt x="14" y="16"/>
                          <a:pt x="14" y="16"/>
                          <a:pt x="14" y="16"/>
                        </a:cubicBezTo>
                        <a:cubicBezTo>
                          <a:pt x="1" y="29"/>
                          <a:pt x="1" y="29"/>
                          <a:pt x="1" y="29"/>
                        </a:cubicBezTo>
                        <a:cubicBezTo>
                          <a:pt x="0" y="27"/>
                          <a:pt x="0" y="27"/>
                          <a:pt x="0" y="27"/>
                        </a:cubicBezTo>
                        <a:cubicBezTo>
                          <a:pt x="13" y="14"/>
                          <a:pt x="13" y="14"/>
                          <a:pt x="13" y="14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4" y="13"/>
                          <a:pt x="14" y="13"/>
                          <a:pt x="14" y="13"/>
                        </a:cubicBezTo>
                        <a:cubicBezTo>
                          <a:pt x="27" y="0"/>
                          <a:pt x="27" y="0"/>
                          <a:pt x="27" y="0"/>
                        </a:cubicBezTo>
                        <a:cubicBezTo>
                          <a:pt x="28" y="1"/>
                          <a:pt x="28" y="1"/>
                          <a:pt x="28" y="1"/>
                        </a:cubicBezTo>
                        <a:cubicBezTo>
                          <a:pt x="15" y="14"/>
                          <a:pt x="15" y="14"/>
                          <a:pt x="15" y="14"/>
                        </a:cubicBezTo>
                        <a:cubicBezTo>
                          <a:pt x="28" y="27"/>
                          <a:pt x="28" y="27"/>
                          <a:pt x="28" y="27"/>
                        </a:cubicBezTo>
                        <a:lnTo>
                          <a:pt x="27" y="29"/>
                        </a:lnTo>
                        <a:close/>
                        <a:moveTo>
                          <a:pt x="25" y="11"/>
                        </a:moveTo>
                        <a:cubicBezTo>
                          <a:pt x="27" y="11"/>
                          <a:pt x="28" y="12"/>
                          <a:pt x="28" y="14"/>
                        </a:cubicBezTo>
                        <a:cubicBezTo>
                          <a:pt x="28" y="16"/>
                          <a:pt x="27" y="18"/>
                          <a:pt x="25" y="18"/>
                        </a:cubicBezTo>
                        <a:cubicBezTo>
                          <a:pt x="23" y="18"/>
                          <a:pt x="22" y="16"/>
                          <a:pt x="22" y="14"/>
                        </a:cubicBezTo>
                        <a:cubicBezTo>
                          <a:pt x="22" y="13"/>
                          <a:pt x="23" y="12"/>
                          <a:pt x="23" y="12"/>
                        </a:cubicBezTo>
                        <a:cubicBezTo>
                          <a:pt x="23" y="11"/>
                          <a:pt x="24" y="11"/>
                          <a:pt x="25" y="11"/>
                        </a:cubicBezTo>
                        <a:close/>
                        <a:moveTo>
                          <a:pt x="14" y="7"/>
                        </a:moveTo>
                        <a:cubicBezTo>
                          <a:pt x="13" y="7"/>
                          <a:pt x="11" y="5"/>
                          <a:pt x="11" y="3"/>
                        </a:cubicBezTo>
                        <a:cubicBezTo>
                          <a:pt x="11" y="2"/>
                          <a:pt x="12" y="0"/>
                          <a:pt x="14" y="0"/>
                        </a:cubicBezTo>
                        <a:cubicBezTo>
                          <a:pt x="16" y="0"/>
                          <a:pt x="17" y="1"/>
                          <a:pt x="17" y="3"/>
                        </a:cubicBezTo>
                        <a:cubicBezTo>
                          <a:pt x="17" y="5"/>
                          <a:pt x="17" y="6"/>
                          <a:pt x="17" y="6"/>
                        </a:cubicBezTo>
                        <a:cubicBezTo>
                          <a:pt x="16" y="6"/>
                          <a:pt x="15" y="7"/>
                          <a:pt x="14" y="7"/>
                        </a:cubicBezTo>
                        <a:close/>
                      </a:path>
                    </a:pathLst>
                  </a:custGeom>
                  <a:solidFill>
                    <a:srgbClr val="ABABA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" name="Freeform 169"/>
                  <p:cNvSpPr>
                    <a:spLocks noEditPoints="1"/>
                  </p:cNvSpPr>
                  <p:nvPr userDrawn="1"/>
                </p:nvSpPr>
                <p:spPr bwMode="auto">
                  <a:xfrm>
                    <a:off x="5016" y="1680"/>
                    <a:ext cx="56" cy="58"/>
                  </a:xfrm>
                  <a:custGeom>
                    <a:avLst/>
                    <a:gdLst>
                      <a:gd name="T0" fmla="*/ 24 w 28"/>
                      <a:gd name="T1" fmla="*/ 46 h 29"/>
                      <a:gd name="T2" fmla="*/ 22 w 28"/>
                      <a:gd name="T3" fmla="*/ 50 h 29"/>
                      <a:gd name="T4" fmla="*/ 28 w 28"/>
                      <a:gd name="T5" fmla="*/ 58 h 29"/>
                      <a:gd name="T6" fmla="*/ 36 w 28"/>
                      <a:gd name="T7" fmla="*/ 50 h 29"/>
                      <a:gd name="T8" fmla="*/ 28 w 28"/>
                      <a:gd name="T9" fmla="*/ 44 h 29"/>
                      <a:gd name="T10" fmla="*/ 24 w 28"/>
                      <a:gd name="T11" fmla="*/ 46 h 29"/>
                      <a:gd name="T12" fmla="*/ 12 w 28"/>
                      <a:gd name="T13" fmla="*/ 34 h 29"/>
                      <a:gd name="T14" fmla="*/ 14 w 28"/>
                      <a:gd name="T15" fmla="*/ 28 h 29"/>
                      <a:gd name="T16" fmla="*/ 6 w 28"/>
                      <a:gd name="T17" fmla="*/ 22 h 29"/>
                      <a:gd name="T18" fmla="*/ 0 w 28"/>
                      <a:gd name="T19" fmla="*/ 28 h 29"/>
                      <a:gd name="T20" fmla="*/ 6 w 28"/>
                      <a:gd name="T21" fmla="*/ 36 h 29"/>
                      <a:gd name="T22" fmla="*/ 12 w 28"/>
                      <a:gd name="T23" fmla="*/ 34 h 29"/>
                      <a:gd name="T24" fmla="*/ 56 w 28"/>
                      <a:gd name="T25" fmla="*/ 54 h 29"/>
                      <a:gd name="T26" fmla="*/ 30 w 28"/>
                      <a:gd name="T27" fmla="*/ 28 h 29"/>
                      <a:gd name="T28" fmla="*/ 56 w 28"/>
                      <a:gd name="T29" fmla="*/ 2 h 29"/>
                      <a:gd name="T30" fmla="*/ 54 w 28"/>
                      <a:gd name="T31" fmla="*/ 0 h 29"/>
                      <a:gd name="T32" fmla="*/ 28 w 28"/>
                      <a:gd name="T33" fmla="*/ 26 h 29"/>
                      <a:gd name="T34" fmla="*/ 2 w 28"/>
                      <a:gd name="T35" fmla="*/ 0 h 29"/>
                      <a:gd name="T36" fmla="*/ 0 w 28"/>
                      <a:gd name="T37" fmla="*/ 2 h 29"/>
                      <a:gd name="T38" fmla="*/ 26 w 28"/>
                      <a:gd name="T39" fmla="*/ 28 h 29"/>
                      <a:gd name="T40" fmla="*/ 0 w 28"/>
                      <a:gd name="T41" fmla="*/ 54 h 29"/>
                      <a:gd name="T42" fmla="*/ 2 w 28"/>
                      <a:gd name="T43" fmla="*/ 58 h 29"/>
                      <a:gd name="T44" fmla="*/ 28 w 28"/>
                      <a:gd name="T45" fmla="*/ 32 h 29"/>
                      <a:gd name="T46" fmla="*/ 54 w 28"/>
                      <a:gd name="T47" fmla="*/ 58 h 29"/>
                      <a:gd name="T48" fmla="*/ 56 w 28"/>
                      <a:gd name="T49" fmla="*/ 54 h 29"/>
                      <a:gd name="T50" fmla="*/ 46 w 28"/>
                      <a:gd name="T51" fmla="*/ 24 h 29"/>
                      <a:gd name="T52" fmla="*/ 44 w 28"/>
                      <a:gd name="T53" fmla="*/ 28 h 29"/>
                      <a:gd name="T54" fmla="*/ 50 w 28"/>
                      <a:gd name="T55" fmla="*/ 36 h 29"/>
                      <a:gd name="T56" fmla="*/ 56 w 28"/>
                      <a:gd name="T57" fmla="*/ 28 h 29"/>
                      <a:gd name="T58" fmla="*/ 50 w 28"/>
                      <a:gd name="T59" fmla="*/ 22 h 29"/>
                      <a:gd name="T60" fmla="*/ 46 w 28"/>
                      <a:gd name="T61" fmla="*/ 24 h 29"/>
                      <a:gd name="T62" fmla="*/ 34 w 28"/>
                      <a:gd name="T63" fmla="*/ 12 h 29"/>
                      <a:gd name="T64" fmla="*/ 36 w 28"/>
                      <a:gd name="T65" fmla="*/ 6 h 29"/>
                      <a:gd name="T66" fmla="*/ 28 w 28"/>
                      <a:gd name="T67" fmla="*/ 0 h 29"/>
                      <a:gd name="T68" fmla="*/ 22 w 28"/>
                      <a:gd name="T69" fmla="*/ 6 h 29"/>
                      <a:gd name="T70" fmla="*/ 28 w 28"/>
                      <a:gd name="T71" fmla="*/ 14 h 29"/>
                      <a:gd name="T72" fmla="*/ 34 w 28"/>
                      <a:gd name="T73" fmla="*/ 12 h 29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</a:gdLst>
                    <a:ahLst/>
                    <a:cxnLst>
                      <a:cxn ang="T74">
                        <a:pos x="T0" y="T1"/>
                      </a:cxn>
                      <a:cxn ang="T75">
                        <a:pos x="T2" y="T3"/>
                      </a:cxn>
                      <a:cxn ang="T76">
                        <a:pos x="T4" y="T5"/>
                      </a:cxn>
                      <a:cxn ang="T77">
                        <a:pos x="T6" y="T7"/>
                      </a:cxn>
                      <a:cxn ang="T78">
                        <a:pos x="T8" y="T9"/>
                      </a:cxn>
                      <a:cxn ang="T79">
                        <a:pos x="T10" y="T11"/>
                      </a:cxn>
                      <a:cxn ang="T80">
                        <a:pos x="T12" y="T13"/>
                      </a:cxn>
                      <a:cxn ang="T81">
                        <a:pos x="T14" y="T15"/>
                      </a:cxn>
                      <a:cxn ang="T82">
                        <a:pos x="T16" y="T17"/>
                      </a:cxn>
                      <a:cxn ang="T83">
                        <a:pos x="T18" y="T19"/>
                      </a:cxn>
                      <a:cxn ang="T84">
                        <a:pos x="T20" y="T21"/>
                      </a:cxn>
                      <a:cxn ang="T85">
                        <a:pos x="T22" y="T23"/>
                      </a:cxn>
                      <a:cxn ang="T86">
                        <a:pos x="T24" y="T25"/>
                      </a:cxn>
                      <a:cxn ang="T87">
                        <a:pos x="T26" y="T27"/>
                      </a:cxn>
                      <a:cxn ang="T88">
                        <a:pos x="T28" y="T29"/>
                      </a:cxn>
                      <a:cxn ang="T89">
                        <a:pos x="T30" y="T31"/>
                      </a:cxn>
                      <a:cxn ang="T90">
                        <a:pos x="T32" y="T33"/>
                      </a:cxn>
                      <a:cxn ang="T91">
                        <a:pos x="T34" y="T35"/>
                      </a:cxn>
                      <a:cxn ang="T92">
                        <a:pos x="T36" y="T37"/>
                      </a:cxn>
                      <a:cxn ang="T93">
                        <a:pos x="T38" y="T39"/>
                      </a:cxn>
                      <a:cxn ang="T94">
                        <a:pos x="T40" y="T41"/>
                      </a:cxn>
                      <a:cxn ang="T95">
                        <a:pos x="T42" y="T43"/>
                      </a:cxn>
                      <a:cxn ang="T96">
                        <a:pos x="T44" y="T45"/>
                      </a:cxn>
                      <a:cxn ang="T97">
                        <a:pos x="T46" y="T47"/>
                      </a:cxn>
                      <a:cxn ang="T98">
                        <a:pos x="T48" y="T49"/>
                      </a:cxn>
                      <a:cxn ang="T99">
                        <a:pos x="T50" y="T51"/>
                      </a:cxn>
                      <a:cxn ang="T100">
                        <a:pos x="T52" y="T53"/>
                      </a:cxn>
                      <a:cxn ang="T101">
                        <a:pos x="T54" y="T55"/>
                      </a:cxn>
                      <a:cxn ang="T102">
                        <a:pos x="T56" y="T57"/>
                      </a:cxn>
                      <a:cxn ang="T103">
                        <a:pos x="T58" y="T59"/>
                      </a:cxn>
                      <a:cxn ang="T104">
                        <a:pos x="T60" y="T61"/>
                      </a:cxn>
                      <a:cxn ang="T105">
                        <a:pos x="T62" y="T63"/>
                      </a:cxn>
                      <a:cxn ang="T106">
                        <a:pos x="T64" y="T65"/>
                      </a:cxn>
                      <a:cxn ang="T107">
                        <a:pos x="T66" y="T67"/>
                      </a:cxn>
                      <a:cxn ang="T108">
                        <a:pos x="T68" y="T69"/>
                      </a:cxn>
                      <a:cxn ang="T109">
                        <a:pos x="T70" y="T71"/>
                      </a:cxn>
                      <a:cxn ang="T110">
                        <a:pos x="T72" y="T73"/>
                      </a:cxn>
                    </a:cxnLst>
                    <a:rect l="0" t="0" r="r" b="b"/>
                    <a:pathLst>
                      <a:path w="28" h="29">
                        <a:moveTo>
                          <a:pt x="12" y="23"/>
                        </a:moveTo>
                        <a:cubicBezTo>
                          <a:pt x="11" y="23"/>
                          <a:pt x="11" y="24"/>
                          <a:pt x="11" y="25"/>
                        </a:cubicBezTo>
                        <a:cubicBezTo>
                          <a:pt x="11" y="27"/>
                          <a:pt x="12" y="29"/>
                          <a:pt x="14" y="29"/>
                        </a:cubicBezTo>
                        <a:cubicBezTo>
                          <a:pt x="16" y="29"/>
                          <a:pt x="18" y="27"/>
                          <a:pt x="18" y="25"/>
                        </a:cubicBezTo>
                        <a:cubicBezTo>
                          <a:pt x="18" y="23"/>
                          <a:pt x="16" y="22"/>
                          <a:pt x="14" y="22"/>
                        </a:cubicBezTo>
                        <a:cubicBezTo>
                          <a:pt x="13" y="22"/>
                          <a:pt x="13" y="22"/>
                          <a:pt x="12" y="23"/>
                        </a:cubicBezTo>
                        <a:close/>
                        <a:moveTo>
                          <a:pt x="6" y="17"/>
                        </a:moveTo>
                        <a:cubicBezTo>
                          <a:pt x="6" y="16"/>
                          <a:pt x="7" y="16"/>
                          <a:pt x="7" y="14"/>
                        </a:cubicBezTo>
                        <a:cubicBezTo>
                          <a:pt x="7" y="12"/>
                          <a:pt x="5" y="11"/>
                          <a:pt x="3" y="11"/>
                        </a:cubicBezTo>
                        <a:cubicBezTo>
                          <a:pt x="1" y="11"/>
                          <a:pt x="0" y="12"/>
                          <a:pt x="0" y="14"/>
                        </a:cubicBezTo>
                        <a:cubicBezTo>
                          <a:pt x="0" y="16"/>
                          <a:pt x="1" y="18"/>
                          <a:pt x="3" y="18"/>
                        </a:cubicBezTo>
                        <a:cubicBezTo>
                          <a:pt x="4" y="18"/>
                          <a:pt x="5" y="17"/>
                          <a:pt x="6" y="17"/>
                        </a:cubicBezTo>
                        <a:close/>
                        <a:moveTo>
                          <a:pt x="28" y="27"/>
                        </a:moveTo>
                        <a:cubicBezTo>
                          <a:pt x="15" y="14"/>
                          <a:pt x="15" y="14"/>
                          <a:pt x="15" y="14"/>
                        </a:cubicBezTo>
                        <a:cubicBezTo>
                          <a:pt x="28" y="1"/>
                          <a:pt x="28" y="1"/>
                          <a:pt x="28" y="1"/>
                        </a:cubicBezTo>
                        <a:cubicBezTo>
                          <a:pt x="27" y="0"/>
                          <a:pt x="27" y="0"/>
                          <a:pt x="27" y="0"/>
                        </a:cubicBezTo>
                        <a:cubicBezTo>
                          <a:pt x="14" y="13"/>
                          <a:pt x="14" y="13"/>
                          <a:pt x="14" y="13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3" y="14"/>
                          <a:pt x="13" y="14"/>
                          <a:pt x="13" y="14"/>
                        </a:cubicBezTo>
                        <a:cubicBezTo>
                          <a:pt x="0" y="27"/>
                          <a:pt x="0" y="27"/>
                          <a:pt x="0" y="27"/>
                        </a:cubicBezTo>
                        <a:cubicBezTo>
                          <a:pt x="1" y="29"/>
                          <a:pt x="1" y="29"/>
                          <a:pt x="1" y="29"/>
                        </a:cubicBezTo>
                        <a:cubicBezTo>
                          <a:pt x="14" y="16"/>
                          <a:pt x="14" y="16"/>
                          <a:pt x="14" y="16"/>
                        </a:cubicBezTo>
                        <a:cubicBezTo>
                          <a:pt x="27" y="29"/>
                          <a:pt x="27" y="29"/>
                          <a:pt x="27" y="29"/>
                        </a:cubicBezTo>
                        <a:lnTo>
                          <a:pt x="28" y="27"/>
                        </a:lnTo>
                        <a:close/>
                        <a:moveTo>
                          <a:pt x="23" y="12"/>
                        </a:moveTo>
                        <a:cubicBezTo>
                          <a:pt x="23" y="12"/>
                          <a:pt x="22" y="13"/>
                          <a:pt x="22" y="14"/>
                        </a:cubicBezTo>
                        <a:cubicBezTo>
                          <a:pt x="22" y="16"/>
                          <a:pt x="23" y="18"/>
                          <a:pt x="25" y="18"/>
                        </a:cubicBezTo>
                        <a:cubicBezTo>
                          <a:pt x="27" y="18"/>
                          <a:pt x="28" y="16"/>
                          <a:pt x="28" y="14"/>
                        </a:cubicBezTo>
                        <a:cubicBezTo>
                          <a:pt x="28" y="12"/>
                          <a:pt x="27" y="11"/>
                          <a:pt x="25" y="11"/>
                        </a:cubicBezTo>
                        <a:cubicBezTo>
                          <a:pt x="24" y="11"/>
                          <a:pt x="23" y="11"/>
                          <a:pt x="23" y="12"/>
                        </a:cubicBezTo>
                        <a:close/>
                        <a:moveTo>
                          <a:pt x="17" y="6"/>
                        </a:moveTo>
                        <a:cubicBezTo>
                          <a:pt x="17" y="6"/>
                          <a:pt x="18" y="5"/>
                          <a:pt x="18" y="3"/>
                        </a:cubicBezTo>
                        <a:cubicBezTo>
                          <a:pt x="18" y="1"/>
                          <a:pt x="16" y="0"/>
                          <a:pt x="14" y="0"/>
                        </a:cubicBezTo>
                        <a:cubicBezTo>
                          <a:pt x="12" y="0"/>
                          <a:pt x="11" y="2"/>
                          <a:pt x="11" y="3"/>
                        </a:cubicBezTo>
                        <a:cubicBezTo>
                          <a:pt x="11" y="5"/>
                          <a:pt x="13" y="7"/>
                          <a:pt x="14" y="7"/>
                        </a:cubicBezTo>
                        <a:cubicBezTo>
                          <a:pt x="15" y="7"/>
                          <a:pt x="16" y="6"/>
                          <a:pt x="17" y="6"/>
                        </a:cubicBezTo>
                        <a:close/>
                      </a:path>
                    </a:pathLst>
                  </a:custGeom>
                  <a:solidFill>
                    <a:srgbClr val="ABABA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5" name="Group 185"/>
              <p:cNvGrpSpPr>
                <a:grpSpLocks/>
              </p:cNvGrpSpPr>
              <p:nvPr userDrawn="1"/>
            </p:nvGrpSpPr>
            <p:grpSpPr bwMode="auto">
              <a:xfrm>
                <a:off x="39" y="1133"/>
                <a:ext cx="5628" cy="2267"/>
                <a:chOff x="39" y="1133"/>
                <a:chExt cx="5628" cy="2267"/>
              </a:xfrm>
            </p:grpSpPr>
            <p:sp>
              <p:nvSpPr>
                <p:cNvPr id="18" name="Rectangle 170"/>
                <p:cNvSpPr>
                  <a:spLocks noChangeArrowheads="1"/>
                </p:cNvSpPr>
                <p:nvPr userDrawn="1"/>
              </p:nvSpPr>
              <p:spPr bwMode="auto">
                <a:xfrm>
                  <a:off x="1745" y="2437"/>
                  <a:ext cx="3922" cy="963"/>
                </a:xfrm>
                <a:prstGeom prst="rect">
                  <a:avLst/>
                </a:prstGeom>
                <a:noFill/>
                <a:ln w="3175">
                  <a:solidFill>
                    <a:srgbClr val="00FF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>
                  <a:lvl1pPr eaLnBrk="0" hangingPunct="0"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9" name="Rectangle 171"/>
                <p:cNvSpPr>
                  <a:spLocks noChangeArrowheads="1"/>
                </p:cNvSpPr>
                <p:nvPr userDrawn="1"/>
              </p:nvSpPr>
              <p:spPr bwMode="auto">
                <a:xfrm>
                  <a:off x="1745" y="1133"/>
                  <a:ext cx="1655" cy="963"/>
                </a:xfrm>
                <a:prstGeom prst="rect">
                  <a:avLst/>
                </a:prstGeom>
                <a:noFill/>
                <a:ln w="3175">
                  <a:solidFill>
                    <a:srgbClr val="00FF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>
                  <a:lvl1pPr eaLnBrk="0" hangingPunct="0"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0" name="Text Box 70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39" y="1270"/>
                  <a:ext cx="590" cy="431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rgbClr val="00FFFF"/>
                  </a:solidFill>
                  <a:miter lim="800000"/>
                  <a:headEnd/>
                  <a:tailEnd/>
                </a:ln>
              </p:spPr>
              <p:txBody>
                <a:bodyPr lIns="18000" tIns="18000" rIns="18000" bIns="18000"/>
                <a:lstStyle>
                  <a:lvl1pPr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algn="just">
                    <a:defRPr/>
                  </a:pPr>
                  <a:r>
                    <a:rPr lang="ja-JP" altLang="en-US" sz="1000" dirty="0" smtClean="0">
                      <a:latin typeface="Century" pitchFamily="18" charset="0"/>
                      <a:ea typeface="ＭＳ 明朝" pitchFamily="17" charset="-128"/>
                    </a:rPr>
                    <a:t>この</a:t>
                  </a:r>
                  <a:r>
                    <a:rPr lang="ja-JP" altLang="en-US" sz="1000" b="1" dirty="0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水色の線</a:t>
                  </a:r>
                  <a:r>
                    <a:rPr lang="ja-JP" altLang="en-US" sz="1000" dirty="0" smtClean="0">
                      <a:latin typeface="Century" pitchFamily="18" charset="0"/>
                      <a:ea typeface="ＭＳ 明朝" pitchFamily="17" charset="-128"/>
                    </a:rPr>
                    <a:t>の内側に作成してください。</a:t>
                  </a:r>
                  <a:endParaRPr lang="ja-JP" altLang="en-US" sz="1400" dirty="0" smtClean="0"/>
                </a:p>
              </p:txBody>
            </p:sp>
          </p:grpSp>
          <p:grpSp>
            <p:nvGrpSpPr>
              <p:cNvPr id="6" name="Group 182"/>
              <p:cNvGrpSpPr>
                <a:grpSpLocks/>
              </p:cNvGrpSpPr>
              <p:nvPr userDrawn="1"/>
            </p:nvGrpSpPr>
            <p:grpSpPr bwMode="auto">
              <a:xfrm>
                <a:off x="39" y="828"/>
                <a:ext cx="6197" cy="2800"/>
                <a:chOff x="39" y="828"/>
                <a:chExt cx="6197" cy="2800"/>
              </a:xfrm>
            </p:grpSpPr>
            <p:sp>
              <p:nvSpPr>
                <p:cNvPr id="14" name="Rectangle 102"/>
                <p:cNvSpPr>
                  <a:spLocks noChangeArrowheads="1"/>
                </p:cNvSpPr>
                <p:nvPr userDrawn="1"/>
              </p:nvSpPr>
              <p:spPr bwMode="auto">
                <a:xfrm rot="5400000">
                  <a:off x="2211" y="-397"/>
                  <a:ext cx="2721" cy="5329"/>
                </a:xfrm>
                <a:prstGeom prst="rect">
                  <a:avLst/>
                </a:prstGeom>
                <a:noFill/>
                <a:ln w="3175">
                  <a:solidFill>
                    <a:srgbClr val="000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5" name="Group 74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862" cy="343"/>
                  <a:chOff x="98" y="2258"/>
                  <a:chExt cx="2155" cy="857"/>
                </a:xfrm>
              </p:grpSpPr>
              <p:sp>
                <p:nvSpPr>
                  <p:cNvPr id="16" name="Line 75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2688"/>
                    <a:ext cx="8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" name="Text Box 76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2258"/>
                    <a:ext cx="1475" cy="857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dirty="0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青</a:t>
                    </a: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い線が</a:t>
                    </a:r>
                    <a:endParaRPr lang="en-US" altLang="ja-JP" sz="1000" dirty="0" smtClean="0">
                      <a:latin typeface="Century" pitchFamily="18" charset="0"/>
                      <a:ea typeface="ＭＳ 明朝" pitchFamily="17" charset="-128"/>
                    </a:endParaRPr>
                  </a:p>
                  <a:p>
                    <a:pPr algn="just">
                      <a:defRPr/>
                    </a:pP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仕上がり位置です。</a:t>
                    </a:r>
                  </a:p>
                </p:txBody>
              </p:sp>
            </p:grpSp>
          </p:grpSp>
          <p:grpSp>
            <p:nvGrpSpPr>
              <p:cNvPr id="7" name="Group 195"/>
              <p:cNvGrpSpPr>
                <a:grpSpLocks/>
              </p:cNvGrpSpPr>
              <p:nvPr userDrawn="1"/>
            </p:nvGrpSpPr>
            <p:grpSpPr bwMode="auto">
              <a:xfrm>
                <a:off x="34" y="34"/>
                <a:ext cx="5440" cy="567"/>
                <a:chOff x="34" y="34"/>
                <a:chExt cx="5440" cy="567"/>
              </a:xfrm>
            </p:grpSpPr>
            <p:sp>
              <p:nvSpPr>
                <p:cNvPr id="8" name="Text Box 67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2527" y="34"/>
                  <a:ext cx="2947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36000" tIns="36000" rIns="36000" bIns="36000" anchor="ctr"/>
                <a:lstStyle>
                  <a:lvl1pPr marL="114300" indent="-1143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封筒の周囲</a:t>
                  </a:r>
                  <a:r>
                    <a:rPr lang="en-US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10mm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と</a:t>
                  </a:r>
                  <a:r>
                    <a:rPr lang="ja-JP" altLang="ja-JP" sz="700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ベロ（フタ）部分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には印刷できません。</a:t>
                  </a:r>
                  <a:r>
                    <a:rPr lang="ja-JP" altLang="ja-JP" sz="700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水色の線の内側に作成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してください。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b="1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貼り合わせ部分（下図の灰色の点線）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にかかるベタや、広い面積で色をつけた場合など、かすれる可能性があります。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データは黒</a:t>
                  </a:r>
                  <a:r>
                    <a:rPr lang="en-US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1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色の濃淡で作成してください。色の掛け合わせは使用できません。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透過性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や</a:t>
                  </a:r>
                  <a:r>
                    <a:rPr lang="ja-JP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半透明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、</a:t>
                  </a:r>
                  <a:r>
                    <a:rPr lang="ja-JP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パターン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など</a:t>
                  </a:r>
                  <a:r>
                    <a:rPr lang="ja-JP" altLang="ja-JP" sz="700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正常に変換ができない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場合があります。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用紙サイズの変更や、トンボの移動、変形などなさらないようお願いします。　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説明用の枠などは削除してください。（削除の仕方は同封の</a:t>
                  </a:r>
                  <a:r>
                    <a:rPr lang="en-US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PDF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でご確認いただけます。）</a:t>
                  </a:r>
                  <a:endParaRPr lang="en-US" altLang="ja-JP" sz="700" kern="100" dirty="0" smtClean="0">
                    <a:solidFill>
                      <a:srgbClr val="000000"/>
                    </a:solidFill>
                    <a:effectLst/>
                    <a:latin typeface="Century"/>
                    <a:ea typeface="ＭＳ Ｐゴシック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en-US" altLang="ja-JP" sz="700" dirty="0" smtClean="0">
                      <a:solidFill>
                        <a:srgbClr val="000000"/>
                      </a:solidFill>
                      <a:effectLst/>
                      <a:latin typeface="ＭＳ Ｐゴシック"/>
                      <a:cs typeface="Times New Roman"/>
                    </a:rPr>
                    <a:t>PDF</a:t>
                  </a:r>
                  <a:r>
                    <a:rPr lang="ja-JP" altLang="ja-JP" sz="700" dirty="0" smtClean="0">
                      <a:solidFill>
                        <a:srgbClr val="000000"/>
                      </a:solidFill>
                      <a:effectLst/>
                      <a:ea typeface="ＭＳ Ｐゴシック"/>
                      <a:cs typeface="Times New Roman"/>
                    </a:rPr>
                    <a:t>を作成する際は、テンプレートと同じサイズで</a:t>
                  </a:r>
                  <a:r>
                    <a:rPr lang="en-US" altLang="ja-JP" sz="700" dirty="0" smtClean="0">
                      <a:solidFill>
                        <a:srgbClr val="000000"/>
                      </a:solidFill>
                      <a:effectLst/>
                      <a:ea typeface="ＭＳ Ｐゴシック"/>
                      <a:cs typeface="Times New Roman"/>
                    </a:rPr>
                    <a:t>PDF</a:t>
                  </a:r>
                  <a:r>
                    <a:rPr lang="ja-JP" altLang="ja-JP" sz="700" dirty="0" smtClean="0">
                      <a:solidFill>
                        <a:srgbClr val="000000"/>
                      </a:solidFill>
                      <a:effectLst/>
                      <a:ea typeface="ＭＳ Ｐゴシック"/>
                      <a:cs typeface="Times New Roman"/>
                    </a:rPr>
                    <a:t>が作成されている事をご確認ください。</a:t>
                  </a:r>
                  <a:endParaRPr lang="ja-JP" altLang="en-US" sz="700" dirty="0" smtClean="0">
                    <a:solidFill>
                      <a:srgbClr val="000000"/>
                    </a:solidFill>
                    <a:ea typeface="ＭＳ Ｐ明朝" pitchFamily="18" charset="-128"/>
                    <a:cs typeface="Times New Roman" pitchFamily="18" charset="0"/>
                  </a:endParaRPr>
                </a:p>
              </p:txBody>
            </p:sp>
            <p:grpSp>
              <p:nvGrpSpPr>
                <p:cNvPr id="9" name="Group 190"/>
                <p:cNvGrpSpPr>
                  <a:grpSpLocks/>
                </p:cNvGrpSpPr>
                <p:nvPr userDrawn="1"/>
              </p:nvGrpSpPr>
              <p:grpSpPr bwMode="auto">
                <a:xfrm>
                  <a:off x="34" y="34"/>
                  <a:ext cx="2494" cy="567"/>
                  <a:chOff x="226" y="3088"/>
                  <a:chExt cx="2494" cy="567"/>
                </a:xfrm>
              </p:grpSpPr>
              <p:sp>
                <p:nvSpPr>
                  <p:cNvPr id="10" name="Text Box 67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1065" y="3088"/>
                    <a:ext cx="1655" cy="567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36000" tIns="36000" rIns="36000" bIns="36000"/>
                  <a:lstStyle>
                    <a:lvl1pPr marL="114300" indent="-1143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algn="just">
                      <a:buClr>
                        <a:srgbClr val="000000"/>
                      </a:buClr>
                      <a:buFont typeface="ＭＳ 明朝" pitchFamily="17" charset="-128"/>
                      <a:buChar char="※"/>
                      <a:defRPr/>
                    </a:pPr>
                    <a:r>
                      <a:rPr lang="ja-JP" altLang="en-US" sz="700" smtClean="0">
                        <a:solidFill>
                          <a:srgbClr val="000000"/>
                        </a:solidFill>
                        <a:latin typeface="ＭＳ Ｐ明朝" pitchFamily="18" charset="-128"/>
                        <a:ea typeface="ＭＳ Ｐ明朝" pitchFamily="18" charset="-128"/>
                        <a:cs typeface="Times New Roman" pitchFamily="18" charset="0"/>
                      </a:rPr>
                      <a:t>このテンプレートは以下の封筒専用となります。下記以外の封筒は、名前に「サイド」と着いた物をご使用ください。</a:t>
                    </a:r>
                  </a:p>
                  <a:p>
                    <a:pPr algn="just">
                      <a:buClr>
                        <a:srgbClr val="000000"/>
                      </a:buClr>
                      <a:buFont typeface="ＭＳ 明朝" pitchFamily="17" charset="-128"/>
                      <a:buNone/>
                      <a:defRPr/>
                    </a:pPr>
                    <a:r>
                      <a:rPr lang="ja-JP" altLang="en-US" sz="700" smtClean="0">
                        <a:solidFill>
                          <a:srgbClr val="000000"/>
                        </a:solidFill>
                        <a:latin typeface="ＭＳ Ｐ明朝" pitchFamily="18" charset="-128"/>
                        <a:ea typeface="ＭＳ Ｐ明朝" pitchFamily="18" charset="-128"/>
                        <a:cs typeface="Times New Roman" pitchFamily="18" charset="0"/>
                      </a:rPr>
                      <a:t>　■ケント（透けない封筒）／■ホワイト（透けない封筒）／</a:t>
                    </a:r>
                  </a:p>
                  <a:p>
                    <a:pPr algn="just">
                      <a:buClr>
                        <a:srgbClr val="000000"/>
                      </a:buClr>
                      <a:buFont typeface="ＭＳ 明朝" pitchFamily="17" charset="-128"/>
                      <a:buNone/>
                      <a:defRPr/>
                    </a:pPr>
                    <a:r>
                      <a:rPr lang="ja-JP" altLang="en-US" sz="700" smtClean="0">
                        <a:solidFill>
                          <a:srgbClr val="000000"/>
                        </a:solidFill>
                        <a:latin typeface="ＭＳ Ｐ明朝" pitchFamily="18" charset="-128"/>
                        <a:ea typeface="ＭＳ Ｐ明朝" pitchFamily="18" charset="-128"/>
                        <a:cs typeface="Times New Roman" pitchFamily="18" charset="0"/>
                      </a:rPr>
                      <a:t>　■ブルー（透けない封筒）／■グレー（透けない封筒）／</a:t>
                    </a:r>
                  </a:p>
                  <a:p>
                    <a:pPr algn="just">
                      <a:buClr>
                        <a:srgbClr val="000000"/>
                      </a:buClr>
                      <a:buFont typeface="ＭＳ 明朝" pitchFamily="17" charset="-128"/>
                      <a:buNone/>
                      <a:defRPr/>
                    </a:pPr>
                    <a:r>
                      <a:rPr lang="ja-JP" altLang="en-US" sz="700" smtClean="0">
                        <a:solidFill>
                          <a:srgbClr val="000000"/>
                        </a:solidFill>
                        <a:latin typeface="ＭＳ Ｐ明朝" pitchFamily="18" charset="-128"/>
                        <a:ea typeface="ＭＳ Ｐ明朝" pitchFamily="18" charset="-128"/>
                        <a:cs typeface="Times New Roman" pitchFamily="18" charset="0"/>
                      </a:rPr>
                      <a:t>　■グリーン（透けない封筒）／■アクア（透けない封筒）</a:t>
                    </a:r>
                  </a:p>
                </p:txBody>
              </p:sp>
              <p:grpSp>
                <p:nvGrpSpPr>
                  <p:cNvPr id="11" name="Group 192"/>
                  <p:cNvGrpSpPr>
                    <a:grpSpLocks/>
                  </p:cNvGrpSpPr>
                  <p:nvPr userDrawn="1"/>
                </p:nvGrpSpPr>
                <p:grpSpPr bwMode="auto">
                  <a:xfrm>
                    <a:off x="226" y="3088"/>
                    <a:ext cx="839" cy="567"/>
                    <a:chOff x="249" y="1868"/>
                    <a:chExt cx="839" cy="567"/>
                  </a:xfrm>
                </p:grpSpPr>
                <p:sp>
                  <p:nvSpPr>
                    <p:cNvPr id="12" name="Rectangle 65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249" y="1868"/>
                      <a:ext cx="839" cy="56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lIns="36000" tIns="36000" rIns="36000" bIns="36000">
                      <a:normAutofit/>
                    </a:bodyPr>
                    <a:lstStyle>
                      <a:lvl1pPr defTabSz="180340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180340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180340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180340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180340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18034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18034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18034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18034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>
                        <a:lnSpc>
                          <a:spcPts val="1400"/>
                        </a:lnSpc>
                        <a:defRPr/>
                      </a:pPr>
                      <a:r>
                        <a:rPr lang="ja-JP" altLang="en-US" sz="1400" b="1" smtClean="0"/>
                        <a:t>長</a:t>
                      </a:r>
                      <a:r>
                        <a:rPr lang="en-US" altLang="ja-JP" sz="1400" b="1" smtClean="0"/>
                        <a:t>3</a:t>
                      </a:r>
                      <a:r>
                        <a:rPr lang="ja-JP" altLang="en-US" sz="1400" b="1" smtClean="0"/>
                        <a:t>窓付封筒</a:t>
                      </a:r>
                      <a:endParaRPr lang="ja-JP" altLang="en-US" sz="1400" smtClean="0"/>
                    </a:p>
                    <a:p>
                      <a:pPr>
                        <a:lnSpc>
                          <a:spcPts val="1200"/>
                        </a:lnSpc>
                        <a:defRPr/>
                      </a:pPr>
                      <a:r>
                        <a:rPr lang="ja-JP" altLang="en-US" sz="1200" smtClean="0"/>
                        <a:t>センター貼</a:t>
                      </a:r>
                    </a:p>
                    <a:p>
                      <a:pPr>
                        <a:lnSpc>
                          <a:spcPts val="1200"/>
                        </a:lnSpc>
                        <a:defRPr/>
                      </a:pPr>
                      <a:r>
                        <a:rPr lang="en-US" altLang="ja-JP" sz="1200" smtClean="0"/>
                        <a:t>120×235mm</a:t>
                      </a:r>
                    </a:p>
                  </p:txBody>
                </p:sp>
                <p:pic>
                  <p:nvPicPr>
                    <p:cNvPr id="13" name="Picture 194" descr="新Suprintロゴ"/>
                    <p:cNvPicPr>
                      <a:picLocks noChangeAspect="1" noChangeArrowheads="1"/>
                    </p:cNvPicPr>
                    <p:nvPr userDrawn="1"/>
                  </p:nvPicPr>
                  <p:blipFill>
                    <a:blip r:embed="rId2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260" y="2185"/>
                      <a:ext cx="342" cy="216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</p:pic>
              </p:grpSp>
            </p:grpSp>
          </p:grpSp>
        </p:grpSp>
        <p:pic>
          <p:nvPicPr>
            <p:cNvPr id="37" name="図 6">
              <a:hlinkClick r:id="rId3"/>
            </p:cNvPr>
            <p:cNvPicPr>
              <a:picLocks noChangeAspect="1" noChangeArrowheads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48000" y="71438"/>
              <a:ext cx="2562225" cy="900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1096119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84"/>
          <p:cNvSpPr>
            <a:spLocks noChangeShapeType="1"/>
          </p:cNvSpPr>
          <p:nvPr userDrawn="1"/>
        </p:nvSpPr>
        <p:spPr bwMode="auto">
          <a:xfrm>
            <a:off x="1079500" y="1330325"/>
            <a:ext cx="9182100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7" name="Line 85"/>
          <p:cNvSpPr>
            <a:spLocks noChangeShapeType="1"/>
          </p:cNvSpPr>
          <p:nvPr userDrawn="1"/>
        </p:nvSpPr>
        <p:spPr bwMode="auto">
          <a:xfrm>
            <a:off x="1079500" y="1438275"/>
            <a:ext cx="9182100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8" name="Line 86"/>
          <p:cNvSpPr>
            <a:spLocks noChangeShapeType="1"/>
          </p:cNvSpPr>
          <p:nvPr userDrawn="1"/>
        </p:nvSpPr>
        <p:spPr bwMode="auto">
          <a:xfrm>
            <a:off x="1079500" y="3600450"/>
            <a:ext cx="9182100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9" name="Line 87"/>
          <p:cNvSpPr>
            <a:spLocks noChangeShapeType="1"/>
          </p:cNvSpPr>
          <p:nvPr userDrawn="1"/>
        </p:nvSpPr>
        <p:spPr bwMode="auto">
          <a:xfrm>
            <a:off x="1079500" y="5757863"/>
            <a:ext cx="9182100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0" name="Line 88"/>
          <p:cNvSpPr>
            <a:spLocks noChangeShapeType="1"/>
          </p:cNvSpPr>
          <p:nvPr userDrawn="1"/>
        </p:nvSpPr>
        <p:spPr bwMode="auto">
          <a:xfrm>
            <a:off x="1079500" y="5865813"/>
            <a:ext cx="9182100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1" name="Line 89"/>
          <p:cNvSpPr>
            <a:spLocks noChangeShapeType="1"/>
          </p:cNvSpPr>
          <p:nvPr userDrawn="1"/>
        </p:nvSpPr>
        <p:spPr bwMode="auto">
          <a:xfrm>
            <a:off x="1330325" y="1079500"/>
            <a:ext cx="0" cy="504190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2" name="Line 90"/>
          <p:cNvSpPr>
            <a:spLocks noChangeShapeType="1"/>
          </p:cNvSpPr>
          <p:nvPr userDrawn="1"/>
        </p:nvSpPr>
        <p:spPr bwMode="auto">
          <a:xfrm>
            <a:off x="1438275" y="1079500"/>
            <a:ext cx="0" cy="504190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3" name="Line 91"/>
          <p:cNvSpPr>
            <a:spLocks noChangeShapeType="1"/>
          </p:cNvSpPr>
          <p:nvPr userDrawn="1"/>
        </p:nvSpPr>
        <p:spPr bwMode="auto">
          <a:xfrm>
            <a:off x="5667375" y="1079500"/>
            <a:ext cx="0" cy="504190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4" name="Line 92"/>
          <p:cNvSpPr>
            <a:spLocks noChangeShapeType="1"/>
          </p:cNvSpPr>
          <p:nvPr userDrawn="1"/>
        </p:nvSpPr>
        <p:spPr bwMode="auto">
          <a:xfrm>
            <a:off x="9896475" y="1079500"/>
            <a:ext cx="0" cy="504190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5" name="Line 93"/>
          <p:cNvSpPr>
            <a:spLocks noChangeShapeType="1"/>
          </p:cNvSpPr>
          <p:nvPr userDrawn="1"/>
        </p:nvSpPr>
        <p:spPr bwMode="auto">
          <a:xfrm>
            <a:off x="10004425" y="1079500"/>
            <a:ext cx="0" cy="504190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94"/>
          <p:cNvSpPr>
            <a:spLocks noChangeArrowheads="1"/>
          </p:cNvSpPr>
          <p:nvPr userDrawn="1"/>
        </p:nvSpPr>
        <p:spPr bwMode="auto">
          <a:xfrm>
            <a:off x="1330325" y="1330325"/>
            <a:ext cx="8672513" cy="453390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37" name="Rectangle 60"/>
          <p:cNvSpPr>
            <a:spLocks noGrp="1" noChangeArrowheads="1"/>
          </p:cNvSpPr>
          <p:nvPr>
            <p:ph type="title"/>
          </p:nvPr>
        </p:nvSpPr>
        <p:spPr bwMode="auto">
          <a:xfrm>
            <a:off x="10493375" y="7200900"/>
            <a:ext cx="847725" cy="42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4328" tIns="32164" rIns="64328" bIns="3216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159" name="Text Box 135"/>
          <p:cNvSpPr txBox="1"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1200" smtClean="0"/>
              <a:t>裏</a:t>
            </a:r>
          </a:p>
        </p:txBody>
      </p:sp>
      <p:sp>
        <p:nvSpPr>
          <p:cNvPr id="1039" name="Freeform 155"/>
          <p:cNvSpPr>
            <a:spLocks/>
          </p:cNvSpPr>
          <p:nvPr userDrawn="1"/>
        </p:nvSpPr>
        <p:spPr bwMode="auto">
          <a:xfrm>
            <a:off x="423863" y="1471613"/>
            <a:ext cx="898525" cy="4267200"/>
          </a:xfrm>
          <a:custGeom>
            <a:avLst/>
            <a:gdLst>
              <a:gd name="T0" fmla="*/ 898525 w 566"/>
              <a:gd name="T1" fmla="*/ 0 h 2688"/>
              <a:gd name="T2" fmla="*/ 0 w 566"/>
              <a:gd name="T3" fmla="*/ 219075 h 2688"/>
              <a:gd name="T4" fmla="*/ 0 w 566"/>
              <a:gd name="T5" fmla="*/ 4038600 h 2688"/>
              <a:gd name="T6" fmla="*/ 898525 w 566"/>
              <a:gd name="T7" fmla="*/ 4267200 h 268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66" h="2688">
                <a:moveTo>
                  <a:pt x="566" y="0"/>
                </a:moveTo>
                <a:lnTo>
                  <a:pt x="0" y="138"/>
                </a:lnTo>
                <a:lnTo>
                  <a:pt x="0" y="2544"/>
                </a:lnTo>
                <a:lnTo>
                  <a:pt x="566" y="2688"/>
                </a:lnTo>
              </a:path>
            </a:pathLst>
          </a:custGeom>
          <a:noFill/>
          <a:ln w="12700" cap="flat">
            <a:solidFill>
              <a:srgbClr val="ABABA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10588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10588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10588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10588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algn="l" defTabSz="1058863" rtl="0" eaLnBrk="0" fontAlgn="base" hangingPunct="0">
        <a:spcBef>
          <a:spcPct val="20000"/>
        </a:spcBef>
        <a:spcAft>
          <a:spcPct val="0"/>
        </a:spcAft>
        <a:defRPr kumimoji="1" sz="3700">
          <a:solidFill>
            <a:schemeClr val="tx1"/>
          </a:solidFill>
          <a:latin typeface="+mn-lt"/>
          <a:ea typeface="+mn-ea"/>
          <a:cs typeface="+mn-cs"/>
        </a:defRPr>
      </a:lvl1pPr>
      <a:lvl2pPr marL="860425" indent="-331788" algn="l" defTabSz="1058863" rtl="0" eaLnBrk="0" fontAlgn="base" hangingPunct="0">
        <a:spcBef>
          <a:spcPct val="20000"/>
        </a:spcBef>
        <a:spcAft>
          <a:spcPct val="0"/>
        </a:spcAft>
        <a:buChar char="–"/>
        <a:defRPr kumimoji="1" sz="3200">
          <a:solidFill>
            <a:schemeClr val="tx1"/>
          </a:solidFill>
          <a:latin typeface="+mn-lt"/>
          <a:ea typeface="+mn-ea"/>
        </a:defRPr>
      </a:lvl2pPr>
      <a:lvl3pPr marL="1323975" indent="-265113" algn="l" defTabSz="1058863" rtl="0" eaLnBrk="0" fontAlgn="base" hangingPunct="0">
        <a:spcBef>
          <a:spcPct val="20000"/>
        </a:spcBef>
        <a:spcAft>
          <a:spcPct val="0"/>
        </a:spcAft>
        <a:buChar char="•"/>
        <a:defRPr kumimoji="1" sz="2800">
          <a:solidFill>
            <a:schemeClr val="tx1"/>
          </a:solidFill>
          <a:latin typeface="+mn-lt"/>
          <a:ea typeface="+mn-ea"/>
        </a:defRPr>
      </a:lvl3pPr>
      <a:lvl4pPr marL="1855788" indent="-266700" algn="l" defTabSz="1058863" rtl="0" eaLnBrk="0" fontAlgn="base" hangingPunct="0">
        <a:spcBef>
          <a:spcPct val="20000"/>
        </a:spcBef>
        <a:spcAft>
          <a:spcPct val="0"/>
        </a:spcAft>
        <a:buChar char="–"/>
        <a:defRPr kumimoji="1" sz="2300">
          <a:solidFill>
            <a:schemeClr val="tx1"/>
          </a:solidFill>
          <a:latin typeface="+mn-lt"/>
          <a:ea typeface="+mn-ea"/>
        </a:defRPr>
      </a:lvl4pPr>
      <a:lvl5pPr marL="2384425" indent="-265113" algn="l" defTabSz="1058863" rtl="0" eaLnBrk="0" fontAlgn="base" hangingPunct="0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5pPr>
      <a:lvl6pPr marL="28416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6pPr>
      <a:lvl7pPr marL="32988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7pPr>
      <a:lvl8pPr marL="37560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8pPr>
      <a:lvl9pPr marL="42132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588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588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ugo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suprint</dc:creator>
  <cp:lastModifiedBy>ugo-99</cp:lastModifiedBy>
  <cp:revision>25</cp:revision>
  <dcterms:created xsi:type="dcterms:W3CDTF">2008-06-03T11:31:49Z</dcterms:created>
  <dcterms:modified xsi:type="dcterms:W3CDTF">2015-08-26T10:16:21Z</dcterms:modified>
</cp:coreProperties>
</file>