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11341100" cy="72009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00" d="100"/>
          <a:sy n="100" d="100"/>
        </p:scale>
        <p:origin x="-1434" y="-258"/>
      </p:cViewPr>
      <p:guideLst>
        <p:guide orient="horz" pos="908"/>
        <p:guide orient="horz" pos="3628"/>
        <p:guide pos="908"/>
        <p:guide pos="62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print.jp/studio/service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グループ化 37"/>
          <p:cNvGrpSpPr/>
          <p:nvPr userDrawn="1"/>
        </p:nvGrpSpPr>
        <p:grpSpPr>
          <a:xfrm>
            <a:off x="53975" y="53975"/>
            <a:ext cx="11256250" cy="5705475"/>
            <a:chOff x="53975" y="53975"/>
            <a:chExt cx="11256250" cy="5705475"/>
          </a:xfrm>
        </p:grpSpPr>
        <p:grpSp>
          <p:nvGrpSpPr>
            <p:cNvPr id="3" name="Group 163"/>
            <p:cNvGrpSpPr>
              <a:grpSpLocks/>
            </p:cNvGrpSpPr>
            <p:nvPr userDrawn="1"/>
          </p:nvGrpSpPr>
          <p:grpSpPr bwMode="auto">
            <a:xfrm>
              <a:off x="53975" y="53975"/>
              <a:ext cx="9855200" cy="5705475"/>
              <a:chOff x="34" y="34"/>
              <a:chExt cx="6208" cy="3594"/>
            </a:xfrm>
          </p:grpSpPr>
          <p:grpSp>
            <p:nvGrpSpPr>
              <p:cNvPr id="4" name="Group 146"/>
              <p:cNvGrpSpPr>
                <a:grpSpLocks/>
              </p:cNvGrpSpPr>
              <p:nvPr userDrawn="1"/>
            </p:nvGrpSpPr>
            <p:grpSpPr bwMode="auto">
              <a:xfrm>
                <a:off x="39" y="1130"/>
                <a:ext cx="5969" cy="2267"/>
                <a:chOff x="39" y="1130"/>
                <a:chExt cx="5969" cy="2267"/>
              </a:xfrm>
            </p:grpSpPr>
            <p:sp>
              <p:nvSpPr>
                <p:cNvPr id="33" name="Freeform 132"/>
                <p:cNvSpPr>
                  <a:spLocks/>
                </p:cNvSpPr>
                <p:nvPr userDrawn="1"/>
              </p:nvSpPr>
              <p:spPr bwMode="auto">
                <a:xfrm>
                  <a:off x="1134" y="1130"/>
                  <a:ext cx="4874" cy="2267"/>
                </a:xfrm>
                <a:custGeom>
                  <a:avLst/>
                  <a:gdLst>
                    <a:gd name="T0" fmla="*/ 2593 w 4879"/>
                    <a:gd name="T1" fmla="*/ 0 h 2270"/>
                    <a:gd name="T2" fmla="*/ 2593 w 4879"/>
                    <a:gd name="T3" fmla="*/ 1281 h 2270"/>
                    <a:gd name="T4" fmla="*/ 0 w 4879"/>
                    <a:gd name="T5" fmla="*/ 1281 h 2270"/>
                    <a:gd name="T6" fmla="*/ 0 w 4879"/>
                    <a:gd name="T7" fmla="*/ 2267 h 2270"/>
                    <a:gd name="T8" fmla="*/ 4874 w 4879"/>
                    <a:gd name="T9" fmla="*/ 2267 h 2270"/>
                    <a:gd name="T10" fmla="*/ 4874 w 4879"/>
                    <a:gd name="T11" fmla="*/ 0 h 2270"/>
                    <a:gd name="T12" fmla="*/ 2593 w 4879"/>
                    <a:gd name="T13" fmla="*/ 0 h 227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4879" h="2270">
                      <a:moveTo>
                        <a:pt x="2596" y="0"/>
                      </a:moveTo>
                      <a:lnTo>
                        <a:pt x="2596" y="1283"/>
                      </a:lnTo>
                      <a:lnTo>
                        <a:pt x="0" y="1283"/>
                      </a:lnTo>
                      <a:lnTo>
                        <a:pt x="0" y="2270"/>
                      </a:lnTo>
                      <a:lnTo>
                        <a:pt x="4879" y="2270"/>
                      </a:lnTo>
                      <a:lnTo>
                        <a:pt x="4879" y="0"/>
                      </a:lnTo>
                      <a:lnTo>
                        <a:pt x="2596" y="0"/>
                      </a:lnTo>
                      <a:close/>
                    </a:path>
                  </a:pathLst>
                </a:custGeom>
                <a:noFill/>
                <a:ln w="3175" cap="flat">
                  <a:solidFill>
                    <a:srgbClr val="00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34" name="Group 136"/>
                <p:cNvGrpSpPr>
                  <a:grpSpLocks/>
                </p:cNvGrpSpPr>
                <p:nvPr userDrawn="1"/>
              </p:nvGrpSpPr>
              <p:grpSpPr bwMode="auto">
                <a:xfrm>
                  <a:off x="39" y="2404"/>
                  <a:ext cx="1094" cy="431"/>
                  <a:chOff x="39" y="1252"/>
                  <a:chExt cx="1094" cy="431"/>
                </a:xfrm>
              </p:grpSpPr>
              <p:sp>
                <p:nvSpPr>
                  <p:cNvPr id="35" name="Line 69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453" y="1467"/>
                    <a:ext cx="6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6" name="Text Box 70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39" y="1252"/>
                    <a:ext cx="590" cy="43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dirty="0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水色の線</a:t>
                    </a: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の内側に作成してください。</a:t>
                    </a:r>
                    <a:endParaRPr lang="ja-JP" altLang="en-US" sz="1400" dirty="0" smtClean="0"/>
                  </a:p>
                </p:txBody>
              </p:sp>
            </p:grpSp>
          </p:grpSp>
          <p:grpSp>
            <p:nvGrpSpPr>
              <p:cNvPr id="5" name="Group 148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6197" cy="2800"/>
                <a:chOff x="39" y="828"/>
                <a:chExt cx="6197" cy="2800"/>
              </a:xfrm>
            </p:grpSpPr>
            <p:sp>
              <p:nvSpPr>
                <p:cNvPr id="29" name="Rectangle 102"/>
                <p:cNvSpPr>
                  <a:spLocks noChangeArrowheads="1"/>
                </p:cNvSpPr>
                <p:nvPr userDrawn="1"/>
              </p:nvSpPr>
              <p:spPr bwMode="auto">
                <a:xfrm rot="5400000">
                  <a:off x="2211" y="-397"/>
                  <a:ext cx="2721" cy="5329"/>
                </a:xfrm>
                <a:prstGeom prst="rect">
                  <a:avLst/>
                </a:prstGeom>
                <a:noFill/>
                <a:ln w="3175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30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31" name="Line 75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" name="Text Box 76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dirty="0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い線が</a:t>
                    </a:r>
                    <a:endParaRPr lang="en-US" altLang="ja-JP" sz="1000" dirty="0" smtClean="0">
                      <a:latin typeface="Century" pitchFamily="18" charset="0"/>
                      <a:ea typeface="ＭＳ 明朝" pitchFamily="17" charset="-128"/>
                    </a:endParaRPr>
                  </a:p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仕上がり位置です。</a:t>
                    </a:r>
                  </a:p>
                </p:txBody>
              </p:sp>
            </p:grpSp>
          </p:grpSp>
          <p:grpSp>
            <p:nvGrpSpPr>
              <p:cNvPr id="6" name="Group 154"/>
              <p:cNvGrpSpPr>
                <a:grpSpLocks/>
              </p:cNvGrpSpPr>
              <p:nvPr userDrawn="1"/>
            </p:nvGrpSpPr>
            <p:grpSpPr bwMode="auto">
              <a:xfrm>
                <a:off x="946" y="902"/>
                <a:ext cx="5296" cy="2724"/>
                <a:chOff x="946" y="902"/>
                <a:chExt cx="5296" cy="2724"/>
              </a:xfrm>
            </p:grpSpPr>
            <p:grpSp>
              <p:nvGrpSpPr>
                <p:cNvPr id="14" name="Group 147"/>
                <p:cNvGrpSpPr>
                  <a:grpSpLocks/>
                </p:cNvGrpSpPr>
                <p:nvPr userDrawn="1"/>
              </p:nvGrpSpPr>
              <p:grpSpPr bwMode="auto">
                <a:xfrm>
                  <a:off x="946" y="902"/>
                  <a:ext cx="5296" cy="2724"/>
                  <a:chOff x="946" y="902"/>
                  <a:chExt cx="5296" cy="2724"/>
                </a:xfrm>
              </p:grpSpPr>
              <p:grpSp>
                <p:nvGrpSpPr>
                  <p:cNvPr id="24" name="Group 133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46" y="902"/>
                    <a:ext cx="5296" cy="2724"/>
                    <a:chOff x="946" y="902"/>
                    <a:chExt cx="5296" cy="2724"/>
                  </a:xfrm>
                </p:grpSpPr>
                <p:sp>
                  <p:nvSpPr>
                    <p:cNvPr id="26" name="Freeform 118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946" y="902"/>
                      <a:ext cx="5296" cy="1585"/>
                    </a:xfrm>
                    <a:custGeom>
                      <a:avLst/>
                      <a:gdLst>
                        <a:gd name="T0" fmla="*/ 5296 w 5296"/>
                        <a:gd name="T1" fmla="*/ 0 h 1585"/>
                        <a:gd name="T2" fmla="*/ 5161 w 5296"/>
                        <a:gd name="T3" fmla="*/ 1585 h 1585"/>
                        <a:gd name="T4" fmla="*/ 56 w 5296"/>
                        <a:gd name="T5" fmla="*/ 1585 h 1585"/>
                        <a:gd name="T6" fmla="*/ 0 w 5296"/>
                        <a:gd name="T7" fmla="*/ 2 h 1585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5296" h="1585">
                          <a:moveTo>
                            <a:pt x="5296" y="0"/>
                          </a:moveTo>
                          <a:lnTo>
                            <a:pt x="5161" y="1585"/>
                          </a:lnTo>
                          <a:lnTo>
                            <a:pt x="56" y="1585"/>
                          </a:lnTo>
                          <a:lnTo>
                            <a:pt x="0" y="2"/>
                          </a:lnTo>
                        </a:path>
                      </a:pathLst>
                    </a:custGeom>
                    <a:noFill/>
                    <a:ln w="3175" cap="flat">
                      <a:solidFill>
                        <a:srgbClr val="CCCCCC"/>
                      </a:solidFill>
                      <a:prstDash val="lgDash"/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7" name="Freeform 119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962" y="2239"/>
                      <a:ext cx="5280" cy="1387"/>
                    </a:xfrm>
                    <a:custGeom>
                      <a:avLst/>
                      <a:gdLst>
                        <a:gd name="T0" fmla="*/ 5280 w 5280"/>
                        <a:gd name="T1" fmla="*/ 1387 h 1387"/>
                        <a:gd name="T2" fmla="*/ 5145 w 5280"/>
                        <a:gd name="T3" fmla="*/ 0 h 1387"/>
                        <a:gd name="T4" fmla="*/ 40 w 5280"/>
                        <a:gd name="T5" fmla="*/ 0 h 1387"/>
                        <a:gd name="T6" fmla="*/ 0 w 5280"/>
                        <a:gd name="T7" fmla="*/ 1381 h 1387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5280" h="1387">
                          <a:moveTo>
                            <a:pt x="5280" y="1387"/>
                          </a:moveTo>
                          <a:lnTo>
                            <a:pt x="5145" y="0"/>
                          </a:lnTo>
                          <a:lnTo>
                            <a:pt x="40" y="0"/>
                          </a:lnTo>
                          <a:lnTo>
                            <a:pt x="0" y="1381"/>
                          </a:lnTo>
                        </a:path>
                      </a:pathLst>
                    </a:custGeom>
                    <a:noFill/>
                    <a:ln w="3175" cap="flat">
                      <a:solidFill>
                        <a:srgbClr val="CCCCCC"/>
                      </a:solidFill>
                      <a:prstDash val="lgDash"/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8" name="Freeform 120"/>
                    <p:cNvSpPr>
                      <a:spLocks/>
                    </p:cNvSpPr>
                    <p:nvPr userDrawn="1"/>
                  </p:nvSpPr>
                  <p:spPr bwMode="auto">
                    <a:xfrm>
                      <a:off x="1002" y="902"/>
                      <a:ext cx="272" cy="2724"/>
                    </a:xfrm>
                    <a:custGeom>
                      <a:avLst/>
                      <a:gdLst>
                        <a:gd name="T0" fmla="*/ 0 w 272"/>
                        <a:gd name="T1" fmla="*/ 0 h 2724"/>
                        <a:gd name="T2" fmla="*/ 272 w 272"/>
                        <a:gd name="T3" fmla="*/ 164 h 2724"/>
                        <a:gd name="T4" fmla="*/ 272 w 272"/>
                        <a:gd name="T5" fmla="*/ 2568 h 2724"/>
                        <a:gd name="T6" fmla="*/ 0 w 272"/>
                        <a:gd name="T7" fmla="*/ 2724 h 2724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272" h="2724">
                          <a:moveTo>
                            <a:pt x="0" y="0"/>
                          </a:moveTo>
                          <a:lnTo>
                            <a:pt x="272" y="164"/>
                          </a:lnTo>
                          <a:lnTo>
                            <a:pt x="272" y="2568"/>
                          </a:lnTo>
                          <a:lnTo>
                            <a:pt x="0" y="2724"/>
                          </a:lnTo>
                        </a:path>
                      </a:pathLst>
                    </a:custGeom>
                    <a:noFill/>
                    <a:ln w="3175" cap="flat">
                      <a:solidFill>
                        <a:srgbClr val="CCCCCC"/>
                      </a:solidFill>
                      <a:prstDash val="lgDash"/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sp>
                <p:nvSpPr>
                  <p:cNvPr id="25" name="Freeform 122"/>
                  <p:cNvSpPr>
                    <a:spLocks/>
                  </p:cNvSpPr>
                  <p:nvPr userDrawn="1"/>
                </p:nvSpPr>
                <p:spPr bwMode="auto">
                  <a:xfrm>
                    <a:off x="1452" y="1180"/>
                    <a:ext cx="2042" cy="1023"/>
                  </a:xfrm>
                  <a:custGeom>
                    <a:avLst/>
                    <a:gdLst>
                      <a:gd name="T0" fmla="*/ 2042 w 1020"/>
                      <a:gd name="T1" fmla="*/ 977 h 511"/>
                      <a:gd name="T2" fmla="*/ 1996 w 1020"/>
                      <a:gd name="T3" fmla="*/ 1023 h 511"/>
                      <a:gd name="T4" fmla="*/ 44 w 1020"/>
                      <a:gd name="T5" fmla="*/ 1023 h 511"/>
                      <a:gd name="T6" fmla="*/ 0 w 1020"/>
                      <a:gd name="T7" fmla="*/ 977 h 511"/>
                      <a:gd name="T8" fmla="*/ 0 w 1020"/>
                      <a:gd name="T9" fmla="*/ 46 h 511"/>
                      <a:gd name="T10" fmla="*/ 44 w 1020"/>
                      <a:gd name="T11" fmla="*/ 0 h 511"/>
                      <a:gd name="T12" fmla="*/ 1996 w 1020"/>
                      <a:gd name="T13" fmla="*/ 0 h 511"/>
                      <a:gd name="T14" fmla="*/ 2042 w 1020"/>
                      <a:gd name="T15" fmla="*/ 46 h 511"/>
                      <a:gd name="T16" fmla="*/ 2042 w 1020"/>
                      <a:gd name="T17" fmla="*/ 977 h 511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1020" h="511">
                        <a:moveTo>
                          <a:pt x="1020" y="488"/>
                        </a:moveTo>
                        <a:cubicBezTo>
                          <a:pt x="1020" y="501"/>
                          <a:pt x="1010" y="511"/>
                          <a:pt x="997" y="511"/>
                        </a:cubicBezTo>
                        <a:cubicBezTo>
                          <a:pt x="22" y="511"/>
                          <a:pt x="22" y="511"/>
                          <a:pt x="22" y="511"/>
                        </a:cubicBezTo>
                        <a:cubicBezTo>
                          <a:pt x="10" y="511"/>
                          <a:pt x="0" y="501"/>
                          <a:pt x="0" y="488"/>
                        </a:cubicBezTo>
                        <a:cubicBezTo>
                          <a:pt x="0" y="23"/>
                          <a:pt x="0" y="23"/>
                          <a:pt x="0" y="23"/>
                        </a:cubicBezTo>
                        <a:cubicBezTo>
                          <a:pt x="0" y="11"/>
                          <a:pt x="10" y="0"/>
                          <a:pt x="22" y="0"/>
                        </a:cubicBezTo>
                        <a:cubicBezTo>
                          <a:pt x="997" y="0"/>
                          <a:pt x="997" y="0"/>
                          <a:pt x="997" y="0"/>
                        </a:cubicBezTo>
                        <a:cubicBezTo>
                          <a:pt x="1010" y="0"/>
                          <a:pt x="1020" y="11"/>
                          <a:pt x="1020" y="23"/>
                        </a:cubicBezTo>
                        <a:lnTo>
                          <a:pt x="1020" y="488"/>
                        </a:lnTo>
                        <a:close/>
                      </a:path>
                    </a:pathLst>
                  </a:custGeom>
                  <a:solidFill>
                    <a:srgbClr val="EDEDED"/>
                  </a:solidFill>
                  <a:ln w="3175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5" name="Freeform 123"/>
                <p:cNvSpPr>
                  <a:spLocks noEditPoints="1"/>
                </p:cNvSpPr>
                <p:nvPr userDrawn="1"/>
              </p:nvSpPr>
              <p:spPr bwMode="auto">
                <a:xfrm>
                  <a:off x="2069" y="1673"/>
                  <a:ext cx="58" cy="58"/>
                </a:xfrm>
                <a:custGeom>
                  <a:avLst/>
                  <a:gdLst>
                    <a:gd name="T0" fmla="*/ 8 w 29"/>
                    <a:gd name="T1" fmla="*/ 36 h 29"/>
                    <a:gd name="T2" fmla="*/ 0 w 29"/>
                    <a:gd name="T3" fmla="*/ 28 h 29"/>
                    <a:gd name="T4" fmla="*/ 8 w 29"/>
                    <a:gd name="T5" fmla="*/ 22 h 29"/>
                    <a:gd name="T6" fmla="*/ 14 w 29"/>
                    <a:gd name="T7" fmla="*/ 28 h 29"/>
                    <a:gd name="T8" fmla="*/ 12 w 29"/>
                    <a:gd name="T9" fmla="*/ 34 h 29"/>
                    <a:gd name="T10" fmla="*/ 8 w 29"/>
                    <a:gd name="T11" fmla="*/ 36 h 29"/>
                    <a:gd name="T12" fmla="*/ 28 w 29"/>
                    <a:gd name="T13" fmla="*/ 44 h 29"/>
                    <a:gd name="T14" fmla="*/ 36 w 29"/>
                    <a:gd name="T15" fmla="*/ 50 h 29"/>
                    <a:gd name="T16" fmla="*/ 28 w 29"/>
                    <a:gd name="T17" fmla="*/ 58 h 29"/>
                    <a:gd name="T18" fmla="*/ 22 w 29"/>
                    <a:gd name="T19" fmla="*/ 50 h 29"/>
                    <a:gd name="T20" fmla="*/ 24 w 29"/>
                    <a:gd name="T21" fmla="*/ 46 h 29"/>
                    <a:gd name="T22" fmla="*/ 28 w 29"/>
                    <a:gd name="T23" fmla="*/ 44 h 29"/>
                    <a:gd name="T24" fmla="*/ 54 w 29"/>
                    <a:gd name="T25" fmla="*/ 58 h 29"/>
                    <a:gd name="T26" fmla="*/ 28 w 29"/>
                    <a:gd name="T27" fmla="*/ 32 h 29"/>
                    <a:gd name="T28" fmla="*/ 4 w 29"/>
                    <a:gd name="T29" fmla="*/ 58 h 29"/>
                    <a:gd name="T30" fmla="*/ 0 w 29"/>
                    <a:gd name="T31" fmla="*/ 54 h 29"/>
                    <a:gd name="T32" fmla="*/ 26 w 29"/>
                    <a:gd name="T33" fmla="*/ 28 h 29"/>
                    <a:gd name="T34" fmla="*/ 0 w 29"/>
                    <a:gd name="T35" fmla="*/ 2 h 29"/>
                    <a:gd name="T36" fmla="*/ 4 w 29"/>
                    <a:gd name="T37" fmla="*/ 0 h 29"/>
                    <a:gd name="T38" fmla="*/ 28 w 29"/>
                    <a:gd name="T39" fmla="*/ 26 h 29"/>
                    <a:gd name="T40" fmla="*/ 54 w 29"/>
                    <a:gd name="T41" fmla="*/ 0 h 29"/>
                    <a:gd name="T42" fmla="*/ 58 w 29"/>
                    <a:gd name="T43" fmla="*/ 2 h 29"/>
                    <a:gd name="T44" fmla="*/ 32 w 29"/>
                    <a:gd name="T45" fmla="*/ 28 h 29"/>
                    <a:gd name="T46" fmla="*/ 58 w 29"/>
                    <a:gd name="T47" fmla="*/ 54 h 29"/>
                    <a:gd name="T48" fmla="*/ 54 w 29"/>
                    <a:gd name="T49" fmla="*/ 58 h 29"/>
                    <a:gd name="T50" fmla="*/ 50 w 29"/>
                    <a:gd name="T51" fmla="*/ 22 h 29"/>
                    <a:gd name="T52" fmla="*/ 58 w 29"/>
                    <a:gd name="T53" fmla="*/ 28 h 29"/>
                    <a:gd name="T54" fmla="*/ 50 w 29"/>
                    <a:gd name="T55" fmla="*/ 36 h 29"/>
                    <a:gd name="T56" fmla="*/ 44 w 29"/>
                    <a:gd name="T57" fmla="*/ 28 h 29"/>
                    <a:gd name="T58" fmla="*/ 46 w 29"/>
                    <a:gd name="T59" fmla="*/ 24 h 29"/>
                    <a:gd name="T60" fmla="*/ 50 w 29"/>
                    <a:gd name="T61" fmla="*/ 22 h 29"/>
                    <a:gd name="T62" fmla="*/ 28 w 29"/>
                    <a:gd name="T63" fmla="*/ 14 h 29"/>
                    <a:gd name="T64" fmla="*/ 22 w 29"/>
                    <a:gd name="T65" fmla="*/ 6 h 29"/>
                    <a:gd name="T66" fmla="*/ 28 w 29"/>
                    <a:gd name="T67" fmla="*/ 0 h 29"/>
                    <a:gd name="T68" fmla="*/ 36 w 29"/>
                    <a:gd name="T69" fmla="*/ 6 h 29"/>
                    <a:gd name="T70" fmla="*/ 34 w 29"/>
                    <a:gd name="T71" fmla="*/ 12 h 29"/>
                    <a:gd name="T72" fmla="*/ 28 w 29"/>
                    <a:gd name="T73" fmla="*/ 14 h 29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0" t="0" r="r" b="b"/>
                  <a:pathLst>
                    <a:path w="29" h="29">
                      <a:moveTo>
                        <a:pt x="4" y="18"/>
                      </a:moveTo>
                      <a:cubicBezTo>
                        <a:pt x="2" y="18"/>
                        <a:pt x="0" y="16"/>
                        <a:pt x="0" y="14"/>
                      </a:cubicBezTo>
                      <a:cubicBezTo>
                        <a:pt x="0" y="12"/>
                        <a:pt x="2" y="11"/>
                        <a:pt x="4" y="11"/>
                      </a:cubicBezTo>
                      <a:cubicBezTo>
                        <a:pt x="5" y="11"/>
                        <a:pt x="7" y="12"/>
                        <a:pt x="7" y="14"/>
                      </a:cubicBezTo>
                      <a:cubicBezTo>
                        <a:pt x="7" y="16"/>
                        <a:pt x="6" y="16"/>
                        <a:pt x="6" y="17"/>
                      </a:cubicBezTo>
                      <a:cubicBezTo>
                        <a:pt x="5" y="17"/>
                        <a:pt x="5" y="18"/>
                        <a:pt x="4" y="18"/>
                      </a:cubicBezTo>
                      <a:close/>
                      <a:moveTo>
                        <a:pt x="14" y="22"/>
                      </a:moveTo>
                      <a:cubicBezTo>
                        <a:pt x="16" y="22"/>
                        <a:pt x="18" y="23"/>
                        <a:pt x="18" y="25"/>
                      </a:cubicBezTo>
                      <a:cubicBezTo>
                        <a:pt x="18" y="27"/>
                        <a:pt x="16" y="29"/>
                        <a:pt x="14" y="29"/>
                      </a:cubicBezTo>
                      <a:cubicBezTo>
                        <a:pt x="13" y="29"/>
                        <a:pt x="11" y="27"/>
                        <a:pt x="11" y="25"/>
                      </a:cubicBezTo>
                      <a:cubicBezTo>
                        <a:pt x="11" y="24"/>
                        <a:pt x="12" y="23"/>
                        <a:pt x="12" y="23"/>
                      </a:cubicBezTo>
                      <a:cubicBezTo>
                        <a:pt x="13" y="22"/>
                        <a:pt x="14" y="22"/>
                        <a:pt x="14" y="22"/>
                      </a:cubicBezTo>
                      <a:close/>
                      <a:moveTo>
                        <a:pt x="27" y="29"/>
                      </a:move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2" y="29"/>
                        <a:pt x="2" y="29"/>
                        <a:pt x="2" y="29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4" y="13"/>
                        <a:pt x="14" y="13"/>
                        <a:pt x="14" y="13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29" y="1"/>
                        <a:pt x="29" y="1"/>
                        <a:pt x="29" y="1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29" y="27"/>
                        <a:pt x="29" y="27"/>
                        <a:pt x="29" y="27"/>
                      </a:cubicBezTo>
                      <a:lnTo>
                        <a:pt x="27" y="29"/>
                      </a:lnTo>
                      <a:close/>
                      <a:moveTo>
                        <a:pt x="25" y="11"/>
                      </a:moveTo>
                      <a:cubicBezTo>
                        <a:pt x="27" y="11"/>
                        <a:pt x="29" y="12"/>
                        <a:pt x="29" y="14"/>
                      </a:cubicBezTo>
                      <a:cubicBezTo>
                        <a:pt x="29" y="16"/>
                        <a:pt x="27" y="18"/>
                        <a:pt x="25" y="18"/>
                      </a:cubicBezTo>
                      <a:cubicBezTo>
                        <a:pt x="23" y="18"/>
                        <a:pt x="22" y="16"/>
                        <a:pt x="22" y="14"/>
                      </a:cubicBezTo>
                      <a:cubicBezTo>
                        <a:pt x="22" y="13"/>
                        <a:pt x="23" y="12"/>
                        <a:pt x="23" y="12"/>
                      </a:cubicBezTo>
                      <a:cubicBezTo>
                        <a:pt x="24" y="11"/>
                        <a:pt x="24" y="11"/>
                        <a:pt x="25" y="11"/>
                      </a:cubicBezTo>
                      <a:close/>
                      <a:moveTo>
                        <a:pt x="14" y="7"/>
                      </a:moveTo>
                      <a:cubicBezTo>
                        <a:pt x="13" y="7"/>
                        <a:pt x="11" y="5"/>
                        <a:pt x="11" y="3"/>
                      </a:cubicBezTo>
                      <a:cubicBezTo>
                        <a:pt x="11" y="2"/>
                        <a:pt x="13" y="0"/>
                        <a:pt x="14" y="0"/>
                      </a:cubicBezTo>
                      <a:cubicBezTo>
                        <a:pt x="16" y="0"/>
                        <a:pt x="18" y="1"/>
                        <a:pt x="18" y="3"/>
                      </a:cubicBezTo>
                      <a:cubicBezTo>
                        <a:pt x="18" y="5"/>
                        <a:pt x="17" y="6"/>
                        <a:pt x="17" y="6"/>
                      </a:cubicBezTo>
                      <a:cubicBezTo>
                        <a:pt x="16" y="6"/>
                        <a:pt x="15" y="7"/>
                        <a:pt x="14" y="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" name="Freeform 124"/>
                <p:cNvSpPr>
                  <a:spLocks noEditPoints="1"/>
                </p:cNvSpPr>
                <p:nvPr userDrawn="1"/>
              </p:nvSpPr>
              <p:spPr bwMode="auto">
                <a:xfrm>
                  <a:off x="2149" y="1673"/>
                  <a:ext cx="58" cy="58"/>
                </a:xfrm>
                <a:custGeom>
                  <a:avLst/>
                  <a:gdLst>
                    <a:gd name="T0" fmla="*/ 34 w 29"/>
                    <a:gd name="T1" fmla="*/ 12 h 29"/>
                    <a:gd name="T2" fmla="*/ 36 w 29"/>
                    <a:gd name="T3" fmla="*/ 6 h 29"/>
                    <a:gd name="T4" fmla="*/ 28 w 29"/>
                    <a:gd name="T5" fmla="*/ 0 h 29"/>
                    <a:gd name="T6" fmla="*/ 22 w 29"/>
                    <a:gd name="T7" fmla="*/ 6 h 29"/>
                    <a:gd name="T8" fmla="*/ 28 w 29"/>
                    <a:gd name="T9" fmla="*/ 14 h 29"/>
                    <a:gd name="T10" fmla="*/ 34 w 29"/>
                    <a:gd name="T11" fmla="*/ 12 h 29"/>
                    <a:gd name="T12" fmla="*/ 12 w 29"/>
                    <a:gd name="T13" fmla="*/ 34 h 29"/>
                    <a:gd name="T14" fmla="*/ 14 w 29"/>
                    <a:gd name="T15" fmla="*/ 28 h 29"/>
                    <a:gd name="T16" fmla="*/ 8 w 29"/>
                    <a:gd name="T17" fmla="*/ 22 h 29"/>
                    <a:gd name="T18" fmla="*/ 0 w 29"/>
                    <a:gd name="T19" fmla="*/ 28 h 29"/>
                    <a:gd name="T20" fmla="*/ 8 w 29"/>
                    <a:gd name="T21" fmla="*/ 36 h 29"/>
                    <a:gd name="T22" fmla="*/ 12 w 29"/>
                    <a:gd name="T23" fmla="*/ 34 h 29"/>
                    <a:gd name="T24" fmla="*/ 24 w 29"/>
                    <a:gd name="T25" fmla="*/ 46 h 29"/>
                    <a:gd name="T26" fmla="*/ 22 w 29"/>
                    <a:gd name="T27" fmla="*/ 50 h 29"/>
                    <a:gd name="T28" fmla="*/ 28 w 29"/>
                    <a:gd name="T29" fmla="*/ 58 h 29"/>
                    <a:gd name="T30" fmla="*/ 36 w 29"/>
                    <a:gd name="T31" fmla="*/ 50 h 29"/>
                    <a:gd name="T32" fmla="*/ 28 w 29"/>
                    <a:gd name="T33" fmla="*/ 44 h 29"/>
                    <a:gd name="T34" fmla="*/ 24 w 29"/>
                    <a:gd name="T35" fmla="*/ 46 h 29"/>
                    <a:gd name="T36" fmla="*/ 58 w 29"/>
                    <a:gd name="T37" fmla="*/ 54 h 29"/>
                    <a:gd name="T38" fmla="*/ 32 w 29"/>
                    <a:gd name="T39" fmla="*/ 28 h 29"/>
                    <a:gd name="T40" fmla="*/ 58 w 29"/>
                    <a:gd name="T41" fmla="*/ 2 h 29"/>
                    <a:gd name="T42" fmla="*/ 54 w 29"/>
                    <a:gd name="T43" fmla="*/ 0 h 29"/>
                    <a:gd name="T44" fmla="*/ 28 w 29"/>
                    <a:gd name="T45" fmla="*/ 26 h 29"/>
                    <a:gd name="T46" fmla="*/ 4 w 29"/>
                    <a:gd name="T47" fmla="*/ 0 h 29"/>
                    <a:gd name="T48" fmla="*/ 0 w 29"/>
                    <a:gd name="T49" fmla="*/ 2 h 29"/>
                    <a:gd name="T50" fmla="*/ 26 w 29"/>
                    <a:gd name="T51" fmla="*/ 28 h 29"/>
                    <a:gd name="T52" fmla="*/ 0 w 29"/>
                    <a:gd name="T53" fmla="*/ 54 h 29"/>
                    <a:gd name="T54" fmla="*/ 4 w 29"/>
                    <a:gd name="T55" fmla="*/ 58 h 29"/>
                    <a:gd name="T56" fmla="*/ 28 w 29"/>
                    <a:gd name="T57" fmla="*/ 32 h 29"/>
                    <a:gd name="T58" fmla="*/ 54 w 29"/>
                    <a:gd name="T59" fmla="*/ 58 h 29"/>
                    <a:gd name="T60" fmla="*/ 58 w 29"/>
                    <a:gd name="T61" fmla="*/ 54 h 29"/>
                    <a:gd name="T62" fmla="*/ 46 w 29"/>
                    <a:gd name="T63" fmla="*/ 24 h 29"/>
                    <a:gd name="T64" fmla="*/ 44 w 29"/>
                    <a:gd name="T65" fmla="*/ 28 h 29"/>
                    <a:gd name="T66" fmla="*/ 50 w 29"/>
                    <a:gd name="T67" fmla="*/ 36 h 29"/>
                    <a:gd name="T68" fmla="*/ 58 w 29"/>
                    <a:gd name="T69" fmla="*/ 28 h 29"/>
                    <a:gd name="T70" fmla="*/ 50 w 29"/>
                    <a:gd name="T71" fmla="*/ 22 h 29"/>
                    <a:gd name="T72" fmla="*/ 46 w 29"/>
                    <a:gd name="T73" fmla="*/ 24 h 29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0" t="0" r="r" b="b"/>
                  <a:pathLst>
                    <a:path w="29" h="29">
                      <a:moveTo>
                        <a:pt x="17" y="6"/>
                      </a:moveTo>
                      <a:cubicBezTo>
                        <a:pt x="17" y="6"/>
                        <a:pt x="18" y="5"/>
                        <a:pt x="18" y="3"/>
                      </a:cubicBezTo>
                      <a:cubicBezTo>
                        <a:pt x="18" y="1"/>
                        <a:pt x="16" y="0"/>
                        <a:pt x="14" y="0"/>
                      </a:cubicBezTo>
                      <a:cubicBezTo>
                        <a:pt x="13" y="0"/>
                        <a:pt x="11" y="2"/>
                        <a:pt x="11" y="3"/>
                      </a:cubicBezTo>
                      <a:cubicBezTo>
                        <a:pt x="11" y="5"/>
                        <a:pt x="13" y="7"/>
                        <a:pt x="14" y="7"/>
                      </a:cubicBezTo>
                      <a:cubicBezTo>
                        <a:pt x="15" y="7"/>
                        <a:pt x="16" y="6"/>
                        <a:pt x="17" y="6"/>
                      </a:cubicBezTo>
                      <a:close/>
                      <a:moveTo>
                        <a:pt x="6" y="17"/>
                      </a:moveTo>
                      <a:cubicBezTo>
                        <a:pt x="6" y="16"/>
                        <a:pt x="7" y="16"/>
                        <a:pt x="7" y="14"/>
                      </a:cubicBezTo>
                      <a:cubicBezTo>
                        <a:pt x="7" y="12"/>
                        <a:pt x="5" y="11"/>
                        <a:pt x="4" y="11"/>
                      </a:cubicBezTo>
                      <a:cubicBezTo>
                        <a:pt x="2" y="11"/>
                        <a:pt x="0" y="12"/>
                        <a:pt x="0" y="14"/>
                      </a:cubicBezTo>
                      <a:cubicBezTo>
                        <a:pt x="0" y="16"/>
                        <a:pt x="2" y="18"/>
                        <a:pt x="4" y="18"/>
                      </a:cubicBezTo>
                      <a:cubicBezTo>
                        <a:pt x="5" y="18"/>
                        <a:pt x="5" y="17"/>
                        <a:pt x="6" y="17"/>
                      </a:cubicBezTo>
                      <a:close/>
                      <a:moveTo>
                        <a:pt x="12" y="23"/>
                      </a:moveTo>
                      <a:cubicBezTo>
                        <a:pt x="12" y="23"/>
                        <a:pt x="11" y="24"/>
                        <a:pt x="11" y="25"/>
                      </a:cubicBezTo>
                      <a:cubicBezTo>
                        <a:pt x="11" y="27"/>
                        <a:pt x="13" y="29"/>
                        <a:pt x="14" y="29"/>
                      </a:cubicBezTo>
                      <a:cubicBezTo>
                        <a:pt x="16" y="29"/>
                        <a:pt x="18" y="27"/>
                        <a:pt x="18" y="25"/>
                      </a:cubicBezTo>
                      <a:cubicBezTo>
                        <a:pt x="18" y="23"/>
                        <a:pt x="16" y="22"/>
                        <a:pt x="14" y="22"/>
                      </a:cubicBezTo>
                      <a:cubicBezTo>
                        <a:pt x="14" y="22"/>
                        <a:pt x="13" y="22"/>
                        <a:pt x="12" y="23"/>
                      </a:cubicBezTo>
                      <a:close/>
                      <a:moveTo>
                        <a:pt x="29" y="27"/>
                      </a:move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29" y="1"/>
                        <a:pt x="29" y="1"/>
                        <a:pt x="29" y="1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14" y="13"/>
                        <a:pt x="14" y="13"/>
                        <a:pt x="14" y="13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2" y="29"/>
                        <a:pt x="2" y="29"/>
                        <a:pt x="2" y="29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27" y="29"/>
                        <a:pt x="27" y="29"/>
                        <a:pt x="27" y="29"/>
                      </a:cubicBezTo>
                      <a:lnTo>
                        <a:pt x="29" y="27"/>
                      </a:lnTo>
                      <a:close/>
                      <a:moveTo>
                        <a:pt x="23" y="12"/>
                      </a:moveTo>
                      <a:cubicBezTo>
                        <a:pt x="23" y="12"/>
                        <a:pt x="22" y="13"/>
                        <a:pt x="22" y="14"/>
                      </a:cubicBezTo>
                      <a:cubicBezTo>
                        <a:pt x="22" y="16"/>
                        <a:pt x="24" y="18"/>
                        <a:pt x="25" y="18"/>
                      </a:cubicBezTo>
                      <a:cubicBezTo>
                        <a:pt x="27" y="18"/>
                        <a:pt x="29" y="16"/>
                        <a:pt x="29" y="14"/>
                      </a:cubicBezTo>
                      <a:cubicBezTo>
                        <a:pt x="29" y="12"/>
                        <a:pt x="27" y="11"/>
                        <a:pt x="25" y="11"/>
                      </a:cubicBezTo>
                      <a:cubicBezTo>
                        <a:pt x="24" y="11"/>
                        <a:pt x="24" y="11"/>
                        <a:pt x="23" y="12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" name="Freeform 125"/>
                <p:cNvSpPr>
                  <a:spLocks noEditPoints="1"/>
                </p:cNvSpPr>
                <p:nvPr userDrawn="1"/>
              </p:nvSpPr>
              <p:spPr bwMode="auto">
                <a:xfrm>
                  <a:off x="2229" y="1673"/>
                  <a:ext cx="58" cy="58"/>
                </a:xfrm>
                <a:custGeom>
                  <a:avLst/>
                  <a:gdLst>
                    <a:gd name="T0" fmla="*/ 24 w 29"/>
                    <a:gd name="T1" fmla="*/ 46 h 29"/>
                    <a:gd name="T2" fmla="*/ 22 w 29"/>
                    <a:gd name="T3" fmla="*/ 50 h 29"/>
                    <a:gd name="T4" fmla="*/ 28 w 29"/>
                    <a:gd name="T5" fmla="*/ 58 h 29"/>
                    <a:gd name="T6" fmla="*/ 36 w 29"/>
                    <a:gd name="T7" fmla="*/ 50 h 29"/>
                    <a:gd name="T8" fmla="*/ 28 w 29"/>
                    <a:gd name="T9" fmla="*/ 44 h 29"/>
                    <a:gd name="T10" fmla="*/ 24 w 29"/>
                    <a:gd name="T11" fmla="*/ 46 h 29"/>
                    <a:gd name="T12" fmla="*/ 12 w 29"/>
                    <a:gd name="T13" fmla="*/ 34 h 29"/>
                    <a:gd name="T14" fmla="*/ 14 w 29"/>
                    <a:gd name="T15" fmla="*/ 28 h 29"/>
                    <a:gd name="T16" fmla="*/ 8 w 29"/>
                    <a:gd name="T17" fmla="*/ 22 h 29"/>
                    <a:gd name="T18" fmla="*/ 0 w 29"/>
                    <a:gd name="T19" fmla="*/ 28 h 29"/>
                    <a:gd name="T20" fmla="*/ 8 w 29"/>
                    <a:gd name="T21" fmla="*/ 36 h 29"/>
                    <a:gd name="T22" fmla="*/ 12 w 29"/>
                    <a:gd name="T23" fmla="*/ 34 h 29"/>
                    <a:gd name="T24" fmla="*/ 58 w 29"/>
                    <a:gd name="T25" fmla="*/ 54 h 29"/>
                    <a:gd name="T26" fmla="*/ 32 w 29"/>
                    <a:gd name="T27" fmla="*/ 28 h 29"/>
                    <a:gd name="T28" fmla="*/ 58 w 29"/>
                    <a:gd name="T29" fmla="*/ 2 h 29"/>
                    <a:gd name="T30" fmla="*/ 54 w 29"/>
                    <a:gd name="T31" fmla="*/ 0 h 29"/>
                    <a:gd name="T32" fmla="*/ 28 w 29"/>
                    <a:gd name="T33" fmla="*/ 26 h 29"/>
                    <a:gd name="T34" fmla="*/ 4 w 29"/>
                    <a:gd name="T35" fmla="*/ 0 h 29"/>
                    <a:gd name="T36" fmla="*/ 0 w 29"/>
                    <a:gd name="T37" fmla="*/ 2 h 29"/>
                    <a:gd name="T38" fmla="*/ 26 w 29"/>
                    <a:gd name="T39" fmla="*/ 28 h 29"/>
                    <a:gd name="T40" fmla="*/ 0 w 29"/>
                    <a:gd name="T41" fmla="*/ 54 h 29"/>
                    <a:gd name="T42" fmla="*/ 4 w 29"/>
                    <a:gd name="T43" fmla="*/ 58 h 29"/>
                    <a:gd name="T44" fmla="*/ 28 w 29"/>
                    <a:gd name="T45" fmla="*/ 32 h 29"/>
                    <a:gd name="T46" fmla="*/ 54 w 29"/>
                    <a:gd name="T47" fmla="*/ 58 h 29"/>
                    <a:gd name="T48" fmla="*/ 58 w 29"/>
                    <a:gd name="T49" fmla="*/ 54 h 29"/>
                    <a:gd name="T50" fmla="*/ 46 w 29"/>
                    <a:gd name="T51" fmla="*/ 24 h 29"/>
                    <a:gd name="T52" fmla="*/ 44 w 29"/>
                    <a:gd name="T53" fmla="*/ 28 h 29"/>
                    <a:gd name="T54" fmla="*/ 50 w 29"/>
                    <a:gd name="T55" fmla="*/ 36 h 29"/>
                    <a:gd name="T56" fmla="*/ 58 w 29"/>
                    <a:gd name="T57" fmla="*/ 28 h 29"/>
                    <a:gd name="T58" fmla="*/ 50 w 29"/>
                    <a:gd name="T59" fmla="*/ 22 h 29"/>
                    <a:gd name="T60" fmla="*/ 46 w 29"/>
                    <a:gd name="T61" fmla="*/ 24 h 29"/>
                    <a:gd name="T62" fmla="*/ 34 w 29"/>
                    <a:gd name="T63" fmla="*/ 12 h 29"/>
                    <a:gd name="T64" fmla="*/ 36 w 29"/>
                    <a:gd name="T65" fmla="*/ 6 h 29"/>
                    <a:gd name="T66" fmla="*/ 28 w 29"/>
                    <a:gd name="T67" fmla="*/ 0 h 29"/>
                    <a:gd name="T68" fmla="*/ 22 w 29"/>
                    <a:gd name="T69" fmla="*/ 6 h 29"/>
                    <a:gd name="T70" fmla="*/ 28 w 29"/>
                    <a:gd name="T71" fmla="*/ 14 h 29"/>
                    <a:gd name="T72" fmla="*/ 34 w 29"/>
                    <a:gd name="T73" fmla="*/ 12 h 29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0" t="0" r="r" b="b"/>
                  <a:pathLst>
                    <a:path w="29" h="29">
                      <a:moveTo>
                        <a:pt x="12" y="23"/>
                      </a:moveTo>
                      <a:cubicBezTo>
                        <a:pt x="12" y="23"/>
                        <a:pt x="11" y="24"/>
                        <a:pt x="11" y="25"/>
                      </a:cubicBezTo>
                      <a:cubicBezTo>
                        <a:pt x="11" y="27"/>
                        <a:pt x="13" y="29"/>
                        <a:pt x="14" y="29"/>
                      </a:cubicBezTo>
                      <a:cubicBezTo>
                        <a:pt x="16" y="29"/>
                        <a:pt x="18" y="27"/>
                        <a:pt x="18" y="25"/>
                      </a:cubicBezTo>
                      <a:cubicBezTo>
                        <a:pt x="18" y="23"/>
                        <a:pt x="16" y="22"/>
                        <a:pt x="14" y="22"/>
                      </a:cubicBezTo>
                      <a:cubicBezTo>
                        <a:pt x="14" y="22"/>
                        <a:pt x="13" y="22"/>
                        <a:pt x="12" y="23"/>
                      </a:cubicBezTo>
                      <a:close/>
                      <a:moveTo>
                        <a:pt x="6" y="17"/>
                      </a:moveTo>
                      <a:cubicBezTo>
                        <a:pt x="6" y="16"/>
                        <a:pt x="7" y="16"/>
                        <a:pt x="7" y="14"/>
                      </a:cubicBezTo>
                      <a:cubicBezTo>
                        <a:pt x="7" y="12"/>
                        <a:pt x="5" y="11"/>
                        <a:pt x="4" y="11"/>
                      </a:cubicBezTo>
                      <a:cubicBezTo>
                        <a:pt x="2" y="11"/>
                        <a:pt x="0" y="12"/>
                        <a:pt x="0" y="14"/>
                      </a:cubicBezTo>
                      <a:cubicBezTo>
                        <a:pt x="0" y="16"/>
                        <a:pt x="2" y="18"/>
                        <a:pt x="4" y="18"/>
                      </a:cubicBezTo>
                      <a:cubicBezTo>
                        <a:pt x="5" y="18"/>
                        <a:pt x="5" y="17"/>
                        <a:pt x="6" y="17"/>
                      </a:cubicBezTo>
                      <a:close/>
                      <a:moveTo>
                        <a:pt x="29" y="27"/>
                      </a:move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29" y="1"/>
                        <a:pt x="29" y="1"/>
                        <a:pt x="29" y="1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14" y="13"/>
                        <a:pt x="14" y="13"/>
                        <a:pt x="14" y="13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2" y="29"/>
                        <a:pt x="2" y="29"/>
                        <a:pt x="2" y="29"/>
                      </a:cubicBez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27" y="29"/>
                        <a:pt x="27" y="29"/>
                        <a:pt x="27" y="29"/>
                      </a:cubicBezTo>
                      <a:lnTo>
                        <a:pt x="29" y="27"/>
                      </a:lnTo>
                      <a:close/>
                      <a:moveTo>
                        <a:pt x="23" y="12"/>
                      </a:moveTo>
                      <a:cubicBezTo>
                        <a:pt x="23" y="12"/>
                        <a:pt x="22" y="13"/>
                        <a:pt x="22" y="14"/>
                      </a:cubicBezTo>
                      <a:cubicBezTo>
                        <a:pt x="22" y="16"/>
                        <a:pt x="24" y="18"/>
                        <a:pt x="25" y="18"/>
                      </a:cubicBezTo>
                      <a:cubicBezTo>
                        <a:pt x="27" y="18"/>
                        <a:pt x="29" y="16"/>
                        <a:pt x="29" y="14"/>
                      </a:cubicBezTo>
                      <a:cubicBezTo>
                        <a:pt x="29" y="12"/>
                        <a:pt x="27" y="11"/>
                        <a:pt x="25" y="11"/>
                      </a:cubicBezTo>
                      <a:cubicBezTo>
                        <a:pt x="24" y="11"/>
                        <a:pt x="24" y="11"/>
                        <a:pt x="23" y="12"/>
                      </a:cubicBezTo>
                      <a:close/>
                      <a:moveTo>
                        <a:pt x="17" y="6"/>
                      </a:moveTo>
                      <a:cubicBezTo>
                        <a:pt x="17" y="6"/>
                        <a:pt x="18" y="5"/>
                        <a:pt x="18" y="3"/>
                      </a:cubicBezTo>
                      <a:cubicBezTo>
                        <a:pt x="18" y="1"/>
                        <a:pt x="16" y="0"/>
                        <a:pt x="14" y="0"/>
                      </a:cubicBezTo>
                      <a:cubicBezTo>
                        <a:pt x="13" y="0"/>
                        <a:pt x="11" y="2"/>
                        <a:pt x="11" y="3"/>
                      </a:cubicBezTo>
                      <a:cubicBezTo>
                        <a:pt x="11" y="5"/>
                        <a:pt x="13" y="7"/>
                        <a:pt x="14" y="7"/>
                      </a:cubicBezTo>
                      <a:cubicBezTo>
                        <a:pt x="15" y="7"/>
                        <a:pt x="16" y="6"/>
                        <a:pt x="17" y="6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" name="Freeform 126"/>
                <p:cNvSpPr>
                  <a:spLocks noEditPoints="1"/>
                </p:cNvSpPr>
                <p:nvPr userDrawn="1"/>
              </p:nvSpPr>
              <p:spPr bwMode="auto">
                <a:xfrm>
                  <a:off x="2299" y="1663"/>
                  <a:ext cx="76" cy="74"/>
                </a:xfrm>
                <a:custGeom>
                  <a:avLst/>
                  <a:gdLst>
                    <a:gd name="T0" fmla="*/ 34 w 38"/>
                    <a:gd name="T1" fmla="*/ 12 h 37"/>
                    <a:gd name="T2" fmla="*/ 6 w 38"/>
                    <a:gd name="T3" fmla="*/ 24 h 37"/>
                    <a:gd name="T4" fmla="*/ 12 w 38"/>
                    <a:gd name="T5" fmla="*/ 12 h 37"/>
                    <a:gd name="T6" fmla="*/ 4 w 38"/>
                    <a:gd name="T7" fmla="*/ 22 h 37"/>
                    <a:gd name="T8" fmla="*/ 34 w 38"/>
                    <a:gd name="T9" fmla="*/ 6 h 37"/>
                    <a:gd name="T10" fmla="*/ 44 w 38"/>
                    <a:gd name="T11" fmla="*/ 0 h 37"/>
                    <a:gd name="T12" fmla="*/ 74 w 38"/>
                    <a:gd name="T13" fmla="*/ 6 h 37"/>
                    <a:gd name="T14" fmla="*/ 68 w 38"/>
                    <a:gd name="T15" fmla="*/ 22 h 37"/>
                    <a:gd name="T16" fmla="*/ 48 w 38"/>
                    <a:gd name="T17" fmla="*/ 26 h 37"/>
                    <a:gd name="T18" fmla="*/ 42 w 38"/>
                    <a:gd name="T19" fmla="*/ 12 h 37"/>
                    <a:gd name="T20" fmla="*/ 52 w 38"/>
                    <a:gd name="T21" fmla="*/ 20 h 37"/>
                    <a:gd name="T22" fmla="*/ 62 w 38"/>
                    <a:gd name="T23" fmla="*/ 16 h 37"/>
                    <a:gd name="T24" fmla="*/ 66 w 38"/>
                    <a:gd name="T25" fmla="*/ 12 h 37"/>
                    <a:gd name="T26" fmla="*/ 50 w 38"/>
                    <a:gd name="T27" fmla="*/ 20 h 37"/>
                    <a:gd name="T28" fmla="*/ 6 w 38"/>
                    <a:gd name="T29" fmla="*/ 72 h 37"/>
                    <a:gd name="T30" fmla="*/ 10 w 38"/>
                    <a:gd name="T31" fmla="*/ 50 h 37"/>
                    <a:gd name="T32" fmla="*/ 20 w 38"/>
                    <a:gd name="T33" fmla="*/ 52 h 37"/>
                    <a:gd name="T34" fmla="*/ 28 w 38"/>
                    <a:gd name="T35" fmla="*/ 64 h 37"/>
                    <a:gd name="T36" fmla="*/ 46 w 38"/>
                    <a:gd name="T37" fmla="*/ 66 h 37"/>
                    <a:gd name="T38" fmla="*/ 58 w 38"/>
                    <a:gd name="T39" fmla="*/ 60 h 37"/>
                    <a:gd name="T40" fmla="*/ 28 w 38"/>
                    <a:gd name="T41" fmla="*/ 74 h 37"/>
                    <a:gd name="T42" fmla="*/ 20 w 38"/>
                    <a:gd name="T43" fmla="*/ 52 h 37"/>
                    <a:gd name="T44" fmla="*/ 6 w 38"/>
                    <a:gd name="T45" fmla="*/ 46 h 37"/>
                    <a:gd name="T46" fmla="*/ 6 w 38"/>
                    <a:gd name="T47" fmla="*/ 38 h 37"/>
                    <a:gd name="T48" fmla="*/ 28 w 38"/>
                    <a:gd name="T49" fmla="*/ 24 h 37"/>
                    <a:gd name="T50" fmla="*/ 28 w 38"/>
                    <a:gd name="T51" fmla="*/ 38 h 37"/>
                    <a:gd name="T52" fmla="*/ 54 w 38"/>
                    <a:gd name="T53" fmla="*/ 38 h 37"/>
                    <a:gd name="T54" fmla="*/ 46 w 38"/>
                    <a:gd name="T55" fmla="*/ 34 h 37"/>
                    <a:gd name="T56" fmla="*/ 74 w 38"/>
                    <a:gd name="T57" fmla="*/ 42 h 37"/>
                    <a:gd name="T58" fmla="*/ 62 w 38"/>
                    <a:gd name="T59" fmla="*/ 44 h 37"/>
                    <a:gd name="T60" fmla="*/ 36 w 38"/>
                    <a:gd name="T61" fmla="*/ 46 h 37"/>
                    <a:gd name="T62" fmla="*/ 44 w 38"/>
                    <a:gd name="T63" fmla="*/ 58 h 37"/>
                    <a:gd name="T64" fmla="*/ 34 w 38"/>
                    <a:gd name="T65" fmla="*/ 46 h 37"/>
                    <a:gd name="T66" fmla="*/ 76 w 38"/>
                    <a:gd name="T67" fmla="*/ 68 h 37"/>
                    <a:gd name="T68" fmla="*/ 58 w 38"/>
                    <a:gd name="T69" fmla="*/ 54 h 37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0" t="0" r="r" b="b"/>
                  <a:pathLst>
                    <a:path w="38" h="37">
                      <a:moveTo>
                        <a:pt x="21" y="6"/>
                      </a:moveTo>
                      <a:cubicBezTo>
                        <a:pt x="17" y="6"/>
                        <a:pt x="17" y="6"/>
                        <a:pt x="17" y="6"/>
                      </a:cubicBezTo>
                      <a:cubicBezTo>
                        <a:pt x="16" y="10"/>
                        <a:pt x="11" y="14"/>
                        <a:pt x="5" y="15"/>
                      </a:cubicBezTo>
                      <a:cubicBezTo>
                        <a:pt x="3" y="12"/>
                        <a:pt x="3" y="12"/>
                        <a:pt x="3" y="12"/>
                      </a:cubicBezTo>
                      <a:cubicBezTo>
                        <a:pt x="7" y="11"/>
                        <a:pt x="11" y="9"/>
                        <a:pt x="13" y="6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17" y="3"/>
                        <a:pt x="17" y="3"/>
                        <a:pt x="17" y="3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2" y="3"/>
                        <a:pt x="22" y="3"/>
                        <a:pt x="22" y="3"/>
                      </a:cubicBezTo>
                      <a:cubicBezTo>
                        <a:pt x="37" y="3"/>
                        <a:pt x="37" y="3"/>
                        <a:pt x="37" y="3"/>
                      </a:cubicBezTo>
                      <a:cubicBezTo>
                        <a:pt x="37" y="11"/>
                        <a:pt x="37" y="11"/>
                        <a:pt x="37" y="11"/>
                      </a:cubicBezTo>
                      <a:cubicBezTo>
                        <a:pt x="34" y="11"/>
                        <a:pt x="34" y="11"/>
                        <a:pt x="34" y="11"/>
                      </a:cubicBezTo>
                      <a:cubicBezTo>
                        <a:pt x="34" y="12"/>
                        <a:pt x="33" y="13"/>
                        <a:pt x="31" y="13"/>
                      </a:cubicBezTo>
                      <a:cubicBezTo>
                        <a:pt x="24" y="13"/>
                        <a:pt x="24" y="13"/>
                        <a:pt x="24" y="13"/>
                      </a:cubicBezTo>
                      <a:cubicBezTo>
                        <a:pt x="22" y="13"/>
                        <a:pt x="21" y="13"/>
                        <a:pt x="21" y="11"/>
                      </a:cubicBezTo>
                      <a:lnTo>
                        <a:pt x="21" y="6"/>
                      </a:lnTo>
                      <a:close/>
                      <a:moveTo>
                        <a:pt x="25" y="10"/>
                      </a:moveTo>
                      <a:cubicBezTo>
                        <a:pt x="25" y="10"/>
                        <a:pt x="25" y="10"/>
                        <a:pt x="26" y="10"/>
                      </a:cubicBezTo>
                      <a:cubicBezTo>
                        <a:pt x="29" y="10"/>
                        <a:pt x="29" y="10"/>
                        <a:pt x="29" y="10"/>
                      </a:cubicBezTo>
                      <a:cubicBezTo>
                        <a:pt x="30" y="10"/>
                        <a:pt x="30" y="10"/>
                        <a:pt x="31" y="8"/>
                      </a:cubicBezTo>
                      <a:cubicBezTo>
                        <a:pt x="33" y="8"/>
                        <a:pt x="33" y="8"/>
                        <a:pt x="33" y="8"/>
                      </a:cubicBezTo>
                      <a:cubicBezTo>
                        <a:pt x="33" y="6"/>
                        <a:pt x="33" y="6"/>
                        <a:pt x="33" y="6"/>
                      </a:cubicBezTo>
                      <a:cubicBezTo>
                        <a:pt x="25" y="6"/>
                        <a:pt x="25" y="6"/>
                        <a:pt x="25" y="6"/>
                      </a:cubicBezTo>
                      <a:lnTo>
                        <a:pt x="25" y="10"/>
                      </a:lnTo>
                      <a:close/>
                      <a:moveTo>
                        <a:pt x="9" y="26"/>
                      </a:moveTo>
                      <a:cubicBezTo>
                        <a:pt x="8" y="30"/>
                        <a:pt x="6" y="33"/>
                        <a:pt x="3" y="36"/>
                      </a:cubicBezTo>
                      <a:cubicBezTo>
                        <a:pt x="0" y="33"/>
                        <a:pt x="0" y="33"/>
                        <a:pt x="0" y="33"/>
                      </a:cubicBezTo>
                      <a:cubicBezTo>
                        <a:pt x="3" y="31"/>
                        <a:pt x="5" y="27"/>
                        <a:pt x="5" y="25"/>
                      </a:cubicBezTo>
                      <a:lnTo>
                        <a:pt x="9" y="26"/>
                      </a:lnTo>
                      <a:close/>
                      <a:moveTo>
                        <a:pt x="10" y="26"/>
                      </a:moveTo>
                      <a:cubicBezTo>
                        <a:pt x="14" y="26"/>
                        <a:pt x="14" y="26"/>
                        <a:pt x="14" y="26"/>
                      </a:cubicBezTo>
                      <a:cubicBezTo>
                        <a:pt x="14" y="32"/>
                        <a:pt x="14" y="32"/>
                        <a:pt x="14" y="32"/>
                      </a:cubicBezTo>
                      <a:cubicBezTo>
                        <a:pt x="14" y="33"/>
                        <a:pt x="14" y="33"/>
                        <a:pt x="15" y="33"/>
                      </a:cubicBezTo>
                      <a:cubicBezTo>
                        <a:pt x="23" y="33"/>
                        <a:pt x="23" y="33"/>
                        <a:pt x="23" y="33"/>
                      </a:cubicBezTo>
                      <a:cubicBezTo>
                        <a:pt x="25" y="33"/>
                        <a:pt x="25" y="33"/>
                        <a:pt x="25" y="29"/>
                      </a:cubicBezTo>
                      <a:cubicBezTo>
                        <a:pt x="29" y="30"/>
                        <a:pt x="29" y="30"/>
                        <a:pt x="29" y="30"/>
                      </a:cubicBezTo>
                      <a:cubicBezTo>
                        <a:pt x="29" y="37"/>
                        <a:pt x="26" y="37"/>
                        <a:pt x="24" y="37"/>
                      </a:cubicBezTo>
                      <a:cubicBezTo>
                        <a:pt x="14" y="37"/>
                        <a:pt x="14" y="37"/>
                        <a:pt x="14" y="37"/>
                      </a:cubicBezTo>
                      <a:cubicBezTo>
                        <a:pt x="12" y="37"/>
                        <a:pt x="10" y="37"/>
                        <a:pt x="10" y="34"/>
                      </a:cubicBezTo>
                      <a:lnTo>
                        <a:pt x="10" y="26"/>
                      </a:lnTo>
                      <a:close/>
                      <a:moveTo>
                        <a:pt x="17" y="23"/>
                      </a:moveTo>
                      <a:cubicBezTo>
                        <a:pt x="14" y="23"/>
                        <a:pt x="9" y="23"/>
                        <a:pt x="3" y="23"/>
                      </a:cubicBezTo>
                      <a:cubicBezTo>
                        <a:pt x="2" y="19"/>
                        <a:pt x="2" y="19"/>
                        <a:pt x="2" y="19"/>
                      </a:cubicBezTo>
                      <a:cubicBezTo>
                        <a:pt x="3" y="19"/>
                        <a:pt x="3" y="19"/>
                        <a:pt x="3" y="19"/>
                      </a:cubicBezTo>
                      <a:cubicBezTo>
                        <a:pt x="4" y="19"/>
                        <a:pt x="8" y="19"/>
                        <a:pt x="9" y="19"/>
                      </a:cubicBezTo>
                      <a:cubicBezTo>
                        <a:pt x="12" y="15"/>
                        <a:pt x="13" y="14"/>
                        <a:pt x="14" y="12"/>
                      </a:cubicBezTo>
                      <a:cubicBezTo>
                        <a:pt x="18" y="13"/>
                        <a:pt x="18" y="13"/>
                        <a:pt x="18" y="13"/>
                      </a:cubicBezTo>
                      <a:cubicBezTo>
                        <a:pt x="17" y="15"/>
                        <a:pt x="15" y="17"/>
                        <a:pt x="14" y="19"/>
                      </a:cubicBezTo>
                      <a:cubicBezTo>
                        <a:pt x="17" y="19"/>
                        <a:pt x="17" y="19"/>
                        <a:pt x="17" y="19"/>
                      </a:cubicBezTo>
                      <a:cubicBezTo>
                        <a:pt x="19" y="19"/>
                        <a:pt x="25" y="19"/>
                        <a:pt x="27" y="19"/>
                      </a:cubicBezTo>
                      <a:cubicBezTo>
                        <a:pt x="27" y="19"/>
                        <a:pt x="27" y="19"/>
                        <a:pt x="27" y="19"/>
                      </a:cubicBezTo>
                      <a:cubicBezTo>
                        <a:pt x="25" y="18"/>
                        <a:pt x="24" y="17"/>
                        <a:pt x="23" y="17"/>
                      </a:cubicBezTo>
                      <a:cubicBezTo>
                        <a:pt x="26" y="14"/>
                        <a:pt x="26" y="14"/>
                        <a:pt x="26" y="14"/>
                      </a:cubicBezTo>
                      <a:cubicBezTo>
                        <a:pt x="29" y="15"/>
                        <a:pt x="31" y="17"/>
                        <a:pt x="37" y="21"/>
                      </a:cubicBezTo>
                      <a:cubicBezTo>
                        <a:pt x="34" y="24"/>
                        <a:pt x="34" y="24"/>
                        <a:pt x="34" y="24"/>
                      </a:cubicBezTo>
                      <a:cubicBezTo>
                        <a:pt x="33" y="24"/>
                        <a:pt x="32" y="23"/>
                        <a:pt x="31" y="22"/>
                      </a:cubicBezTo>
                      <a:cubicBezTo>
                        <a:pt x="29" y="22"/>
                        <a:pt x="20" y="22"/>
                        <a:pt x="18" y="23"/>
                      </a:cubicBezTo>
                      <a:cubicBezTo>
                        <a:pt x="18" y="23"/>
                        <a:pt x="18" y="23"/>
                        <a:pt x="18" y="23"/>
                      </a:cubicBezTo>
                      <a:cubicBezTo>
                        <a:pt x="20" y="23"/>
                        <a:pt x="22" y="25"/>
                        <a:pt x="24" y="26"/>
                      </a:cubicBezTo>
                      <a:cubicBezTo>
                        <a:pt x="22" y="29"/>
                        <a:pt x="22" y="29"/>
                        <a:pt x="22" y="29"/>
                      </a:cubicBezTo>
                      <a:cubicBezTo>
                        <a:pt x="18" y="27"/>
                        <a:pt x="16" y="26"/>
                        <a:pt x="15" y="25"/>
                      </a:cubicBezTo>
                      <a:lnTo>
                        <a:pt x="17" y="23"/>
                      </a:lnTo>
                      <a:close/>
                      <a:moveTo>
                        <a:pt x="32" y="25"/>
                      </a:moveTo>
                      <a:cubicBezTo>
                        <a:pt x="34" y="27"/>
                        <a:pt x="37" y="31"/>
                        <a:pt x="38" y="34"/>
                      </a:cubicBezTo>
                      <a:cubicBezTo>
                        <a:pt x="35" y="37"/>
                        <a:pt x="35" y="37"/>
                        <a:pt x="35" y="37"/>
                      </a:cubicBezTo>
                      <a:cubicBezTo>
                        <a:pt x="34" y="34"/>
                        <a:pt x="31" y="30"/>
                        <a:pt x="29" y="27"/>
                      </a:cubicBezTo>
                      <a:lnTo>
                        <a:pt x="32" y="2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" name="Freeform 127"/>
                <p:cNvSpPr>
                  <a:spLocks noEditPoints="1"/>
                </p:cNvSpPr>
                <p:nvPr userDrawn="1"/>
              </p:nvSpPr>
              <p:spPr bwMode="auto">
                <a:xfrm>
                  <a:off x="2379" y="1663"/>
                  <a:ext cx="76" cy="74"/>
                </a:xfrm>
                <a:custGeom>
                  <a:avLst/>
                  <a:gdLst>
                    <a:gd name="T0" fmla="*/ 34 w 38"/>
                    <a:gd name="T1" fmla="*/ 50 h 37"/>
                    <a:gd name="T2" fmla="*/ 34 w 38"/>
                    <a:gd name="T3" fmla="*/ 64 h 37"/>
                    <a:gd name="T4" fmla="*/ 12 w 38"/>
                    <a:gd name="T5" fmla="*/ 64 h 37"/>
                    <a:gd name="T6" fmla="*/ 12 w 38"/>
                    <a:gd name="T7" fmla="*/ 50 h 37"/>
                    <a:gd name="T8" fmla="*/ 34 w 38"/>
                    <a:gd name="T9" fmla="*/ 50 h 37"/>
                    <a:gd name="T10" fmla="*/ 4 w 38"/>
                    <a:gd name="T11" fmla="*/ 42 h 37"/>
                    <a:gd name="T12" fmla="*/ 4 w 38"/>
                    <a:gd name="T13" fmla="*/ 74 h 37"/>
                    <a:gd name="T14" fmla="*/ 12 w 38"/>
                    <a:gd name="T15" fmla="*/ 74 h 37"/>
                    <a:gd name="T16" fmla="*/ 12 w 38"/>
                    <a:gd name="T17" fmla="*/ 70 h 37"/>
                    <a:gd name="T18" fmla="*/ 42 w 38"/>
                    <a:gd name="T19" fmla="*/ 70 h 37"/>
                    <a:gd name="T20" fmla="*/ 42 w 38"/>
                    <a:gd name="T21" fmla="*/ 42 h 37"/>
                    <a:gd name="T22" fmla="*/ 4 w 38"/>
                    <a:gd name="T23" fmla="*/ 42 h 37"/>
                    <a:gd name="T24" fmla="*/ 48 w 38"/>
                    <a:gd name="T25" fmla="*/ 2 h 37"/>
                    <a:gd name="T26" fmla="*/ 48 w 38"/>
                    <a:gd name="T27" fmla="*/ 74 h 37"/>
                    <a:gd name="T28" fmla="*/ 56 w 38"/>
                    <a:gd name="T29" fmla="*/ 74 h 37"/>
                    <a:gd name="T30" fmla="*/ 56 w 38"/>
                    <a:gd name="T31" fmla="*/ 10 h 37"/>
                    <a:gd name="T32" fmla="*/ 66 w 38"/>
                    <a:gd name="T33" fmla="*/ 10 h 37"/>
                    <a:gd name="T34" fmla="*/ 58 w 38"/>
                    <a:gd name="T35" fmla="*/ 30 h 37"/>
                    <a:gd name="T36" fmla="*/ 68 w 38"/>
                    <a:gd name="T37" fmla="*/ 52 h 37"/>
                    <a:gd name="T38" fmla="*/ 62 w 38"/>
                    <a:gd name="T39" fmla="*/ 60 h 37"/>
                    <a:gd name="T40" fmla="*/ 58 w 38"/>
                    <a:gd name="T41" fmla="*/ 60 h 37"/>
                    <a:gd name="T42" fmla="*/ 58 w 38"/>
                    <a:gd name="T43" fmla="*/ 68 h 37"/>
                    <a:gd name="T44" fmla="*/ 64 w 38"/>
                    <a:gd name="T45" fmla="*/ 68 h 37"/>
                    <a:gd name="T46" fmla="*/ 72 w 38"/>
                    <a:gd name="T47" fmla="*/ 66 h 37"/>
                    <a:gd name="T48" fmla="*/ 76 w 38"/>
                    <a:gd name="T49" fmla="*/ 54 h 37"/>
                    <a:gd name="T50" fmla="*/ 66 w 38"/>
                    <a:gd name="T51" fmla="*/ 30 h 37"/>
                    <a:gd name="T52" fmla="*/ 76 w 38"/>
                    <a:gd name="T53" fmla="*/ 8 h 37"/>
                    <a:gd name="T54" fmla="*/ 76 w 38"/>
                    <a:gd name="T55" fmla="*/ 2 h 37"/>
                    <a:gd name="T56" fmla="*/ 48 w 38"/>
                    <a:gd name="T57" fmla="*/ 2 h 37"/>
                    <a:gd name="T58" fmla="*/ 2 w 38"/>
                    <a:gd name="T59" fmla="*/ 14 h 37"/>
                    <a:gd name="T60" fmla="*/ 8 w 38"/>
                    <a:gd name="T61" fmla="*/ 14 h 37"/>
                    <a:gd name="T62" fmla="*/ 12 w 38"/>
                    <a:gd name="T63" fmla="*/ 30 h 37"/>
                    <a:gd name="T64" fmla="*/ 0 w 38"/>
                    <a:gd name="T65" fmla="*/ 30 h 37"/>
                    <a:gd name="T66" fmla="*/ 0 w 38"/>
                    <a:gd name="T67" fmla="*/ 36 h 37"/>
                    <a:gd name="T68" fmla="*/ 44 w 38"/>
                    <a:gd name="T69" fmla="*/ 36 h 37"/>
                    <a:gd name="T70" fmla="*/ 44 w 38"/>
                    <a:gd name="T71" fmla="*/ 30 h 37"/>
                    <a:gd name="T72" fmla="*/ 34 w 38"/>
                    <a:gd name="T73" fmla="*/ 30 h 37"/>
                    <a:gd name="T74" fmla="*/ 38 w 38"/>
                    <a:gd name="T75" fmla="*/ 14 h 37"/>
                    <a:gd name="T76" fmla="*/ 42 w 38"/>
                    <a:gd name="T77" fmla="*/ 14 h 37"/>
                    <a:gd name="T78" fmla="*/ 42 w 38"/>
                    <a:gd name="T79" fmla="*/ 6 h 37"/>
                    <a:gd name="T80" fmla="*/ 26 w 38"/>
                    <a:gd name="T81" fmla="*/ 6 h 37"/>
                    <a:gd name="T82" fmla="*/ 26 w 38"/>
                    <a:gd name="T83" fmla="*/ 0 h 37"/>
                    <a:gd name="T84" fmla="*/ 18 w 38"/>
                    <a:gd name="T85" fmla="*/ 0 h 37"/>
                    <a:gd name="T86" fmla="*/ 18 w 38"/>
                    <a:gd name="T87" fmla="*/ 6 h 37"/>
                    <a:gd name="T88" fmla="*/ 2 w 38"/>
                    <a:gd name="T89" fmla="*/ 6 h 37"/>
                    <a:gd name="T90" fmla="*/ 2 w 38"/>
                    <a:gd name="T91" fmla="*/ 14 h 37"/>
                    <a:gd name="T92" fmla="*/ 30 w 38"/>
                    <a:gd name="T93" fmla="*/ 14 h 37"/>
                    <a:gd name="T94" fmla="*/ 26 w 38"/>
                    <a:gd name="T95" fmla="*/ 30 h 37"/>
                    <a:gd name="T96" fmla="*/ 18 w 38"/>
                    <a:gd name="T97" fmla="*/ 30 h 37"/>
                    <a:gd name="T98" fmla="*/ 16 w 38"/>
                    <a:gd name="T99" fmla="*/ 14 h 37"/>
                    <a:gd name="T100" fmla="*/ 30 w 38"/>
                    <a:gd name="T101" fmla="*/ 14 h 37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0" t="0" r="r" b="b"/>
                  <a:pathLst>
                    <a:path w="38" h="37">
                      <a:moveTo>
                        <a:pt x="17" y="25"/>
                      </a:moveTo>
                      <a:cubicBezTo>
                        <a:pt x="17" y="32"/>
                        <a:pt x="17" y="32"/>
                        <a:pt x="17" y="32"/>
                      </a:cubicBezTo>
                      <a:cubicBezTo>
                        <a:pt x="6" y="32"/>
                        <a:pt x="6" y="32"/>
                        <a:pt x="6" y="32"/>
                      </a:cubicBezTo>
                      <a:cubicBezTo>
                        <a:pt x="6" y="25"/>
                        <a:pt x="6" y="25"/>
                        <a:pt x="6" y="25"/>
                      </a:cubicBezTo>
                      <a:lnTo>
                        <a:pt x="17" y="25"/>
                      </a:lnTo>
                      <a:close/>
                      <a:moveTo>
                        <a:pt x="2" y="21"/>
                      </a:moveTo>
                      <a:cubicBezTo>
                        <a:pt x="2" y="37"/>
                        <a:pt x="2" y="37"/>
                        <a:pt x="2" y="37"/>
                      </a:cubicBezTo>
                      <a:cubicBezTo>
                        <a:pt x="6" y="37"/>
                        <a:pt x="6" y="37"/>
                        <a:pt x="6" y="37"/>
                      </a:cubicBezTo>
                      <a:cubicBezTo>
                        <a:pt x="6" y="35"/>
                        <a:pt x="6" y="35"/>
                        <a:pt x="6" y="35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1" y="21"/>
                        <a:pt x="21" y="21"/>
                        <a:pt x="21" y="21"/>
                      </a:cubicBezTo>
                      <a:lnTo>
                        <a:pt x="2" y="21"/>
                      </a:lnTo>
                      <a:close/>
                      <a:moveTo>
                        <a:pt x="24" y="1"/>
                      </a:moveTo>
                      <a:cubicBezTo>
                        <a:pt x="24" y="37"/>
                        <a:pt x="24" y="37"/>
                        <a:pt x="24" y="37"/>
                      </a:cubicBezTo>
                      <a:cubicBezTo>
                        <a:pt x="28" y="37"/>
                        <a:pt x="28" y="37"/>
                        <a:pt x="28" y="37"/>
                      </a:cubicBezTo>
                      <a:cubicBezTo>
                        <a:pt x="28" y="5"/>
                        <a:pt x="28" y="5"/>
                        <a:pt x="28" y="5"/>
                      </a:cubicBezTo>
                      <a:cubicBezTo>
                        <a:pt x="33" y="5"/>
                        <a:pt x="33" y="5"/>
                        <a:pt x="33" y="5"/>
                      </a:cubicBezTo>
                      <a:cubicBezTo>
                        <a:pt x="32" y="8"/>
                        <a:pt x="30" y="12"/>
                        <a:pt x="29" y="15"/>
                      </a:cubicBezTo>
                      <a:cubicBezTo>
                        <a:pt x="34" y="20"/>
                        <a:pt x="34" y="25"/>
                        <a:pt x="34" y="26"/>
                      </a:cubicBezTo>
                      <a:cubicBezTo>
                        <a:pt x="34" y="29"/>
                        <a:pt x="33" y="30"/>
                        <a:pt x="31" y="30"/>
                      </a:cubicBezTo>
                      <a:cubicBezTo>
                        <a:pt x="29" y="30"/>
                        <a:pt x="29" y="30"/>
                        <a:pt x="29" y="30"/>
                      </a:cubicBezTo>
                      <a:cubicBezTo>
                        <a:pt x="29" y="34"/>
                        <a:pt x="29" y="34"/>
                        <a:pt x="29" y="34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33" y="34"/>
                        <a:pt x="35" y="34"/>
                        <a:pt x="36" y="33"/>
                      </a:cubicBezTo>
                      <a:cubicBezTo>
                        <a:pt x="38" y="31"/>
                        <a:pt x="38" y="28"/>
                        <a:pt x="38" y="27"/>
                      </a:cubicBezTo>
                      <a:cubicBezTo>
                        <a:pt x="38" y="22"/>
                        <a:pt x="36" y="18"/>
                        <a:pt x="33" y="15"/>
                      </a:cubicBezTo>
                      <a:cubicBezTo>
                        <a:pt x="36" y="10"/>
                        <a:pt x="36" y="9"/>
                        <a:pt x="38" y="4"/>
                      </a:cubicBezTo>
                      <a:cubicBezTo>
                        <a:pt x="38" y="1"/>
                        <a:pt x="38" y="1"/>
                        <a:pt x="38" y="1"/>
                      </a:cubicBezTo>
                      <a:lnTo>
                        <a:pt x="24" y="1"/>
                      </a:lnTo>
                      <a:close/>
                      <a:moveTo>
                        <a:pt x="1" y="7"/>
                      </a:move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5" y="9"/>
                        <a:pt x="5" y="12"/>
                        <a:pt x="6" y="15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17" y="15"/>
                        <a:pt x="17" y="15"/>
                        <a:pt x="17" y="15"/>
                      </a:cubicBezTo>
                      <a:cubicBezTo>
                        <a:pt x="18" y="12"/>
                        <a:pt x="19" y="9"/>
                        <a:pt x="19" y="7"/>
                      </a:cubicBezTo>
                      <a:cubicBezTo>
                        <a:pt x="21" y="7"/>
                        <a:pt x="21" y="7"/>
                        <a:pt x="21" y="7"/>
                      </a:cubicBezTo>
                      <a:cubicBezTo>
                        <a:pt x="21" y="3"/>
                        <a:pt x="21" y="3"/>
                        <a:pt x="21" y="3"/>
                      </a:cubicBezTo>
                      <a:cubicBezTo>
                        <a:pt x="13" y="3"/>
                        <a:pt x="13" y="3"/>
                        <a:pt x="13" y="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lnTo>
                        <a:pt x="1" y="7"/>
                      </a:lnTo>
                      <a:close/>
                      <a:moveTo>
                        <a:pt x="15" y="7"/>
                      </a:moveTo>
                      <a:cubicBezTo>
                        <a:pt x="15" y="8"/>
                        <a:pt x="14" y="12"/>
                        <a:pt x="13" y="15"/>
                      </a:cubicBezTo>
                      <a:cubicBezTo>
                        <a:pt x="9" y="15"/>
                        <a:pt x="9" y="15"/>
                        <a:pt x="9" y="15"/>
                      </a:cubicBezTo>
                      <a:cubicBezTo>
                        <a:pt x="9" y="12"/>
                        <a:pt x="9" y="10"/>
                        <a:pt x="8" y="7"/>
                      </a:cubicBezTo>
                      <a:lnTo>
                        <a:pt x="15" y="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" name="Freeform 128"/>
                <p:cNvSpPr>
                  <a:spLocks noEditPoints="1"/>
                </p:cNvSpPr>
                <p:nvPr userDrawn="1"/>
              </p:nvSpPr>
              <p:spPr bwMode="auto">
                <a:xfrm>
                  <a:off x="2459" y="1663"/>
                  <a:ext cx="78" cy="76"/>
                </a:xfrm>
                <a:custGeom>
                  <a:avLst/>
                  <a:gdLst>
                    <a:gd name="T0" fmla="*/ 14 w 39"/>
                    <a:gd name="T1" fmla="*/ 30 h 38"/>
                    <a:gd name="T2" fmla="*/ 6 w 39"/>
                    <a:gd name="T3" fmla="*/ 36 h 38"/>
                    <a:gd name="T4" fmla="*/ 0 w 39"/>
                    <a:gd name="T5" fmla="*/ 28 h 38"/>
                    <a:gd name="T6" fmla="*/ 24 w 39"/>
                    <a:gd name="T7" fmla="*/ 0 h 38"/>
                    <a:gd name="T8" fmla="*/ 32 w 39"/>
                    <a:gd name="T9" fmla="*/ 2 h 38"/>
                    <a:gd name="T10" fmla="*/ 14 w 39"/>
                    <a:gd name="T11" fmla="*/ 28 h 38"/>
                    <a:gd name="T12" fmla="*/ 64 w 39"/>
                    <a:gd name="T13" fmla="*/ 28 h 38"/>
                    <a:gd name="T14" fmla="*/ 64 w 39"/>
                    <a:gd name="T15" fmla="*/ 34 h 38"/>
                    <a:gd name="T16" fmla="*/ 60 w 39"/>
                    <a:gd name="T17" fmla="*/ 70 h 38"/>
                    <a:gd name="T18" fmla="*/ 50 w 39"/>
                    <a:gd name="T19" fmla="*/ 76 h 38"/>
                    <a:gd name="T20" fmla="*/ 38 w 39"/>
                    <a:gd name="T21" fmla="*/ 76 h 38"/>
                    <a:gd name="T22" fmla="*/ 36 w 39"/>
                    <a:gd name="T23" fmla="*/ 66 h 38"/>
                    <a:gd name="T24" fmla="*/ 48 w 39"/>
                    <a:gd name="T25" fmla="*/ 66 h 38"/>
                    <a:gd name="T26" fmla="*/ 52 w 39"/>
                    <a:gd name="T27" fmla="*/ 64 h 38"/>
                    <a:gd name="T28" fmla="*/ 56 w 39"/>
                    <a:gd name="T29" fmla="*/ 36 h 38"/>
                    <a:gd name="T30" fmla="*/ 36 w 39"/>
                    <a:gd name="T31" fmla="*/ 36 h 38"/>
                    <a:gd name="T32" fmla="*/ 6 w 39"/>
                    <a:gd name="T33" fmla="*/ 76 h 38"/>
                    <a:gd name="T34" fmla="*/ 2 w 39"/>
                    <a:gd name="T35" fmla="*/ 68 h 38"/>
                    <a:gd name="T36" fmla="*/ 28 w 39"/>
                    <a:gd name="T37" fmla="*/ 36 h 38"/>
                    <a:gd name="T38" fmla="*/ 14 w 39"/>
                    <a:gd name="T39" fmla="*/ 36 h 38"/>
                    <a:gd name="T40" fmla="*/ 14 w 39"/>
                    <a:gd name="T41" fmla="*/ 30 h 38"/>
                    <a:gd name="T42" fmla="*/ 72 w 39"/>
                    <a:gd name="T43" fmla="*/ 36 h 38"/>
                    <a:gd name="T44" fmla="*/ 46 w 39"/>
                    <a:gd name="T45" fmla="*/ 2 h 38"/>
                    <a:gd name="T46" fmla="*/ 54 w 39"/>
                    <a:gd name="T47" fmla="*/ 0 h 38"/>
                    <a:gd name="T48" fmla="*/ 78 w 39"/>
                    <a:gd name="T49" fmla="*/ 28 h 38"/>
                    <a:gd name="T50" fmla="*/ 72 w 39"/>
                    <a:gd name="T51" fmla="*/ 36 h 38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39" h="38">
                      <a:moveTo>
                        <a:pt x="7" y="15"/>
                      </a:moveTo>
                      <a:cubicBezTo>
                        <a:pt x="5" y="16"/>
                        <a:pt x="4" y="17"/>
                        <a:pt x="3" y="18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5" y="12"/>
                        <a:pt x="10" y="6"/>
                        <a:pt x="12" y="0"/>
                      </a:cubicBez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4" y="5"/>
                        <a:pt x="12" y="9"/>
                        <a:pt x="7" y="14"/>
                      </a:cubicBezTo>
                      <a:cubicBezTo>
                        <a:pt x="32" y="14"/>
                        <a:pt x="32" y="14"/>
                        <a:pt x="32" y="14"/>
                      </a:cubicBezTo>
                      <a:cubicBezTo>
                        <a:pt x="32" y="15"/>
                        <a:pt x="32" y="16"/>
                        <a:pt x="32" y="17"/>
                      </a:cubicBezTo>
                      <a:cubicBezTo>
                        <a:pt x="32" y="24"/>
                        <a:pt x="31" y="33"/>
                        <a:pt x="30" y="35"/>
                      </a:cubicBezTo>
                      <a:cubicBezTo>
                        <a:pt x="28" y="38"/>
                        <a:pt x="26" y="38"/>
                        <a:pt x="25" y="38"/>
                      </a:cubicBezTo>
                      <a:cubicBezTo>
                        <a:pt x="19" y="38"/>
                        <a:pt x="19" y="38"/>
                        <a:pt x="19" y="38"/>
                      </a:cubicBezTo>
                      <a:cubicBezTo>
                        <a:pt x="18" y="33"/>
                        <a:pt x="18" y="33"/>
                        <a:pt x="18" y="33"/>
                      </a:cubicBezTo>
                      <a:cubicBezTo>
                        <a:pt x="24" y="33"/>
                        <a:pt x="24" y="33"/>
                        <a:pt x="24" y="33"/>
                      </a:cubicBezTo>
                      <a:cubicBezTo>
                        <a:pt x="25" y="33"/>
                        <a:pt x="26" y="33"/>
                        <a:pt x="26" y="32"/>
                      </a:cubicBezTo>
                      <a:cubicBezTo>
                        <a:pt x="27" y="29"/>
                        <a:pt x="27" y="26"/>
                        <a:pt x="28" y="18"/>
                      </a:cubicBezTo>
                      <a:cubicBezTo>
                        <a:pt x="18" y="18"/>
                        <a:pt x="18" y="18"/>
                        <a:pt x="18" y="18"/>
                      </a:cubicBezTo>
                      <a:cubicBezTo>
                        <a:pt x="17" y="29"/>
                        <a:pt x="12" y="34"/>
                        <a:pt x="3" y="38"/>
                      </a:cubicBezTo>
                      <a:cubicBezTo>
                        <a:pt x="1" y="34"/>
                        <a:pt x="1" y="34"/>
                        <a:pt x="1" y="34"/>
                      </a:cubicBezTo>
                      <a:cubicBezTo>
                        <a:pt x="10" y="30"/>
                        <a:pt x="13" y="26"/>
                        <a:pt x="14" y="18"/>
                      </a:cubicBezTo>
                      <a:cubicBezTo>
                        <a:pt x="7" y="18"/>
                        <a:pt x="7" y="18"/>
                        <a:pt x="7" y="18"/>
                      </a:cubicBezTo>
                      <a:lnTo>
                        <a:pt x="7" y="15"/>
                      </a:lnTo>
                      <a:close/>
                      <a:moveTo>
                        <a:pt x="36" y="18"/>
                      </a:moveTo>
                      <a:cubicBezTo>
                        <a:pt x="33" y="15"/>
                        <a:pt x="26" y="8"/>
                        <a:pt x="23" y="1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30" y="5"/>
                        <a:pt x="34" y="11"/>
                        <a:pt x="39" y="14"/>
                      </a:cubicBezTo>
                      <a:lnTo>
                        <a:pt x="36" y="1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" name="Freeform 129"/>
                <p:cNvSpPr>
                  <a:spLocks noEditPoints="1"/>
                </p:cNvSpPr>
                <p:nvPr userDrawn="1"/>
              </p:nvSpPr>
              <p:spPr bwMode="auto">
                <a:xfrm>
                  <a:off x="2549" y="1673"/>
                  <a:ext cx="58" cy="58"/>
                </a:xfrm>
                <a:custGeom>
                  <a:avLst/>
                  <a:gdLst>
                    <a:gd name="T0" fmla="*/ 24 w 29"/>
                    <a:gd name="T1" fmla="*/ 46 h 29"/>
                    <a:gd name="T2" fmla="*/ 22 w 29"/>
                    <a:gd name="T3" fmla="*/ 50 h 29"/>
                    <a:gd name="T4" fmla="*/ 28 w 29"/>
                    <a:gd name="T5" fmla="*/ 58 h 29"/>
                    <a:gd name="T6" fmla="*/ 36 w 29"/>
                    <a:gd name="T7" fmla="*/ 50 h 29"/>
                    <a:gd name="T8" fmla="*/ 28 w 29"/>
                    <a:gd name="T9" fmla="*/ 44 h 29"/>
                    <a:gd name="T10" fmla="*/ 24 w 29"/>
                    <a:gd name="T11" fmla="*/ 46 h 29"/>
                    <a:gd name="T12" fmla="*/ 12 w 29"/>
                    <a:gd name="T13" fmla="*/ 34 h 29"/>
                    <a:gd name="T14" fmla="*/ 14 w 29"/>
                    <a:gd name="T15" fmla="*/ 28 h 29"/>
                    <a:gd name="T16" fmla="*/ 8 w 29"/>
                    <a:gd name="T17" fmla="*/ 22 h 29"/>
                    <a:gd name="T18" fmla="*/ 0 w 29"/>
                    <a:gd name="T19" fmla="*/ 28 h 29"/>
                    <a:gd name="T20" fmla="*/ 8 w 29"/>
                    <a:gd name="T21" fmla="*/ 36 h 29"/>
                    <a:gd name="T22" fmla="*/ 12 w 29"/>
                    <a:gd name="T23" fmla="*/ 34 h 29"/>
                    <a:gd name="T24" fmla="*/ 58 w 29"/>
                    <a:gd name="T25" fmla="*/ 54 h 29"/>
                    <a:gd name="T26" fmla="*/ 32 w 29"/>
                    <a:gd name="T27" fmla="*/ 28 h 29"/>
                    <a:gd name="T28" fmla="*/ 58 w 29"/>
                    <a:gd name="T29" fmla="*/ 2 h 29"/>
                    <a:gd name="T30" fmla="*/ 56 w 29"/>
                    <a:gd name="T31" fmla="*/ 0 h 29"/>
                    <a:gd name="T32" fmla="*/ 30 w 29"/>
                    <a:gd name="T33" fmla="*/ 26 h 29"/>
                    <a:gd name="T34" fmla="*/ 4 w 29"/>
                    <a:gd name="T35" fmla="*/ 0 h 29"/>
                    <a:gd name="T36" fmla="*/ 0 w 29"/>
                    <a:gd name="T37" fmla="*/ 2 h 29"/>
                    <a:gd name="T38" fmla="*/ 26 w 29"/>
                    <a:gd name="T39" fmla="*/ 28 h 29"/>
                    <a:gd name="T40" fmla="*/ 0 w 29"/>
                    <a:gd name="T41" fmla="*/ 54 h 29"/>
                    <a:gd name="T42" fmla="*/ 4 w 29"/>
                    <a:gd name="T43" fmla="*/ 58 h 29"/>
                    <a:gd name="T44" fmla="*/ 30 w 29"/>
                    <a:gd name="T45" fmla="*/ 32 h 29"/>
                    <a:gd name="T46" fmla="*/ 56 w 29"/>
                    <a:gd name="T47" fmla="*/ 58 h 29"/>
                    <a:gd name="T48" fmla="*/ 58 w 29"/>
                    <a:gd name="T49" fmla="*/ 54 h 29"/>
                    <a:gd name="T50" fmla="*/ 46 w 29"/>
                    <a:gd name="T51" fmla="*/ 24 h 29"/>
                    <a:gd name="T52" fmla="*/ 44 w 29"/>
                    <a:gd name="T53" fmla="*/ 28 h 29"/>
                    <a:gd name="T54" fmla="*/ 50 w 29"/>
                    <a:gd name="T55" fmla="*/ 36 h 29"/>
                    <a:gd name="T56" fmla="*/ 58 w 29"/>
                    <a:gd name="T57" fmla="*/ 28 h 29"/>
                    <a:gd name="T58" fmla="*/ 50 w 29"/>
                    <a:gd name="T59" fmla="*/ 22 h 29"/>
                    <a:gd name="T60" fmla="*/ 46 w 29"/>
                    <a:gd name="T61" fmla="*/ 24 h 29"/>
                    <a:gd name="T62" fmla="*/ 34 w 29"/>
                    <a:gd name="T63" fmla="*/ 12 h 29"/>
                    <a:gd name="T64" fmla="*/ 36 w 29"/>
                    <a:gd name="T65" fmla="*/ 6 h 29"/>
                    <a:gd name="T66" fmla="*/ 28 w 29"/>
                    <a:gd name="T67" fmla="*/ 0 h 29"/>
                    <a:gd name="T68" fmla="*/ 22 w 29"/>
                    <a:gd name="T69" fmla="*/ 6 h 29"/>
                    <a:gd name="T70" fmla="*/ 30 w 29"/>
                    <a:gd name="T71" fmla="*/ 14 h 29"/>
                    <a:gd name="T72" fmla="*/ 34 w 29"/>
                    <a:gd name="T73" fmla="*/ 12 h 29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0" t="0" r="r" b="b"/>
                  <a:pathLst>
                    <a:path w="29" h="29">
                      <a:moveTo>
                        <a:pt x="12" y="23"/>
                      </a:moveTo>
                      <a:cubicBezTo>
                        <a:pt x="12" y="23"/>
                        <a:pt x="11" y="24"/>
                        <a:pt x="11" y="25"/>
                      </a:cubicBezTo>
                      <a:cubicBezTo>
                        <a:pt x="11" y="27"/>
                        <a:pt x="13" y="29"/>
                        <a:pt x="14" y="29"/>
                      </a:cubicBezTo>
                      <a:cubicBezTo>
                        <a:pt x="16" y="29"/>
                        <a:pt x="18" y="27"/>
                        <a:pt x="18" y="25"/>
                      </a:cubicBezTo>
                      <a:cubicBezTo>
                        <a:pt x="18" y="23"/>
                        <a:pt x="16" y="22"/>
                        <a:pt x="14" y="22"/>
                      </a:cubicBezTo>
                      <a:cubicBezTo>
                        <a:pt x="14" y="22"/>
                        <a:pt x="13" y="22"/>
                        <a:pt x="12" y="23"/>
                      </a:cubicBezTo>
                      <a:close/>
                      <a:moveTo>
                        <a:pt x="6" y="17"/>
                      </a:moveTo>
                      <a:cubicBezTo>
                        <a:pt x="6" y="16"/>
                        <a:pt x="7" y="16"/>
                        <a:pt x="7" y="14"/>
                      </a:cubicBezTo>
                      <a:cubicBezTo>
                        <a:pt x="7" y="12"/>
                        <a:pt x="5" y="11"/>
                        <a:pt x="4" y="11"/>
                      </a:cubicBezTo>
                      <a:cubicBezTo>
                        <a:pt x="2" y="11"/>
                        <a:pt x="0" y="12"/>
                        <a:pt x="0" y="14"/>
                      </a:cubicBezTo>
                      <a:cubicBezTo>
                        <a:pt x="0" y="16"/>
                        <a:pt x="2" y="18"/>
                        <a:pt x="4" y="18"/>
                      </a:cubicBezTo>
                      <a:cubicBezTo>
                        <a:pt x="5" y="18"/>
                        <a:pt x="5" y="17"/>
                        <a:pt x="6" y="17"/>
                      </a:cubicBezTo>
                      <a:close/>
                      <a:moveTo>
                        <a:pt x="29" y="27"/>
                      </a:move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29" y="1"/>
                        <a:pt x="29" y="1"/>
                        <a:pt x="29" y="1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15" y="13"/>
                        <a:pt x="15" y="13"/>
                        <a:pt x="15" y="13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2" y="29"/>
                        <a:pt x="2" y="29"/>
                        <a:pt x="2" y="29"/>
                      </a:cubicBezTo>
                      <a:cubicBezTo>
                        <a:pt x="15" y="16"/>
                        <a:pt x="15" y="16"/>
                        <a:pt x="15" y="16"/>
                      </a:cubicBezTo>
                      <a:cubicBezTo>
                        <a:pt x="28" y="29"/>
                        <a:pt x="28" y="29"/>
                        <a:pt x="28" y="29"/>
                      </a:cubicBezTo>
                      <a:lnTo>
                        <a:pt x="29" y="27"/>
                      </a:lnTo>
                      <a:close/>
                      <a:moveTo>
                        <a:pt x="23" y="12"/>
                      </a:moveTo>
                      <a:cubicBezTo>
                        <a:pt x="23" y="12"/>
                        <a:pt x="22" y="13"/>
                        <a:pt x="22" y="14"/>
                      </a:cubicBezTo>
                      <a:cubicBezTo>
                        <a:pt x="22" y="16"/>
                        <a:pt x="24" y="18"/>
                        <a:pt x="25" y="18"/>
                      </a:cubicBezTo>
                      <a:cubicBezTo>
                        <a:pt x="27" y="18"/>
                        <a:pt x="29" y="16"/>
                        <a:pt x="29" y="14"/>
                      </a:cubicBezTo>
                      <a:cubicBezTo>
                        <a:pt x="29" y="12"/>
                        <a:pt x="27" y="11"/>
                        <a:pt x="25" y="11"/>
                      </a:cubicBezTo>
                      <a:cubicBezTo>
                        <a:pt x="24" y="11"/>
                        <a:pt x="24" y="11"/>
                        <a:pt x="23" y="12"/>
                      </a:cubicBezTo>
                      <a:close/>
                      <a:moveTo>
                        <a:pt x="17" y="6"/>
                      </a:moveTo>
                      <a:cubicBezTo>
                        <a:pt x="17" y="6"/>
                        <a:pt x="18" y="5"/>
                        <a:pt x="18" y="3"/>
                      </a:cubicBezTo>
                      <a:cubicBezTo>
                        <a:pt x="18" y="1"/>
                        <a:pt x="16" y="0"/>
                        <a:pt x="14" y="0"/>
                      </a:cubicBezTo>
                      <a:cubicBezTo>
                        <a:pt x="13" y="0"/>
                        <a:pt x="11" y="2"/>
                        <a:pt x="11" y="3"/>
                      </a:cubicBezTo>
                      <a:cubicBezTo>
                        <a:pt x="11" y="5"/>
                        <a:pt x="13" y="7"/>
                        <a:pt x="15" y="7"/>
                      </a:cubicBezTo>
                      <a:cubicBezTo>
                        <a:pt x="15" y="7"/>
                        <a:pt x="16" y="6"/>
                        <a:pt x="17" y="6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" name="Freeform 130"/>
                <p:cNvSpPr>
                  <a:spLocks noEditPoints="1"/>
                </p:cNvSpPr>
                <p:nvPr userDrawn="1"/>
              </p:nvSpPr>
              <p:spPr bwMode="auto">
                <a:xfrm>
                  <a:off x="2629" y="1673"/>
                  <a:ext cx="58" cy="58"/>
                </a:xfrm>
                <a:custGeom>
                  <a:avLst/>
                  <a:gdLst>
                    <a:gd name="T0" fmla="*/ 8 w 29"/>
                    <a:gd name="T1" fmla="*/ 36 h 29"/>
                    <a:gd name="T2" fmla="*/ 0 w 29"/>
                    <a:gd name="T3" fmla="*/ 28 h 29"/>
                    <a:gd name="T4" fmla="*/ 8 w 29"/>
                    <a:gd name="T5" fmla="*/ 22 h 29"/>
                    <a:gd name="T6" fmla="*/ 14 w 29"/>
                    <a:gd name="T7" fmla="*/ 28 h 29"/>
                    <a:gd name="T8" fmla="*/ 12 w 29"/>
                    <a:gd name="T9" fmla="*/ 34 h 29"/>
                    <a:gd name="T10" fmla="*/ 8 w 29"/>
                    <a:gd name="T11" fmla="*/ 36 h 29"/>
                    <a:gd name="T12" fmla="*/ 28 w 29"/>
                    <a:gd name="T13" fmla="*/ 44 h 29"/>
                    <a:gd name="T14" fmla="*/ 36 w 29"/>
                    <a:gd name="T15" fmla="*/ 50 h 29"/>
                    <a:gd name="T16" fmla="*/ 28 w 29"/>
                    <a:gd name="T17" fmla="*/ 58 h 29"/>
                    <a:gd name="T18" fmla="*/ 22 w 29"/>
                    <a:gd name="T19" fmla="*/ 50 h 29"/>
                    <a:gd name="T20" fmla="*/ 24 w 29"/>
                    <a:gd name="T21" fmla="*/ 46 h 29"/>
                    <a:gd name="T22" fmla="*/ 28 w 29"/>
                    <a:gd name="T23" fmla="*/ 44 h 29"/>
                    <a:gd name="T24" fmla="*/ 56 w 29"/>
                    <a:gd name="T25" fmla="*/ 58 h 29"/>
                    <a:gd name="T26" fmla="*/ 30 w 29"/>
                    <a:gd name="T27" fmla="*/ 32 h 29"/>
                    <a:gd name="T28" fmla="*/ 4 w 29"/>
                    <a:gd name="T29" fmla="*/ 58 h 29"/>
                    <a:gd name="T30" fmla="*/ 0 w 29"/>
                    <a:gd name="T31" fmla="*/ 54 h 29"/>
                    <a:gd name="T32" fmla="*/ 26 w 29"/>
                    <a:gd name="T33" fmla="*/ 28 h 29"/>
                    <a:gd name="T34" fmla="*/ 0 w 29"/>
                    <a:gd name="T35" fmla="*/ 2 h 29"/>
                    <a:gd name="T36" fmla="*/ 4 w 29"/>
                    <a:gd name="T37" fmla="*/ 0 h 29"/>
                    <a:gd name="T38" fmla="*/ 30 w 29"/>
                    <a:gd name="T39" fmla="*/ 26 h 29"/>
                    <a:gd name="T40" fmla="*/ 56 w 29"/>
                    <a:gd name="T41" fmla="*/ 0 h 29"/>
                    <a:gd name="T42" fmla="*/ 58 w 29"/>
                    <a:gd name="T43" fmla="*/ 2 h 29"/>
                    <a:gd name="T44" fmla="*/ 32 w 29"/>
                    <a:gd name="T45" fmla="*/ 28 h 29"/>
                    <a:gd name="T46" fmla="*/ 58 w 29"/>
                    <a:gd name="T47" fmla="*/ 54 h 29"/>
                    <a:gd name="T48" fmla="*/ 56 w 29"/>
                    <a:gd name="T49" fmla="*/ 58 h 29"/>
                    <a:gd name="T50" fmla="*/ 50 w 29"/>
                    <a:gd name="T51" fmla="*/ 22 h 29"/>
                    <a:gd name="T52" fmla="*/ 58 w 29"/>
                    <a:gd name="T53" fmla="*/ 28 h 29"/>
                    <a:gd name="T54" fmla="*/ 50 w 29"/>
                    <a:gd name="T55" fmla="*/ 36 h 29"/>
                    <a:gd name="T56" fmla="*/ 44 w 29"/>
                    <a:gd name="T57" fmla="*/ 28 h 29"/>
                    <a:gd name="T58" fmla="*/ 46 w 29"/>
                    <a:gd name="T59" fmla="*/ 24 h 29"/>
                    <a:gd name="T60" fmla="*/ 50 w 29"/>
                    <a:gd name="T61" fmla="*/ 22 h 29"/>
                    <a:gd name="T62" fmla="*/ 30 w 29"/>
                    <a:gd name="T63" fmla="*/ 14 h 29"/>
                    <a:gd name="T64" fmla="*/ 22 w 29"/>
                    <a:gd name="T65" fmla="*/ 6 h 29"/>
                    <a:gd name="T66" fmla="*/ 28 w 29"/>
                    <a:gd name="T67" fmla="*/ 0 h 29"/>
                    <a:gd name="T68" fmla="*/ 36 w 29"/>
                    <a:gd name="T69" fmla="*/ 6 h 29"/>
                    <a:gd name="T70" fmla="*/ 34 w 29"/>
                    <a:gd name="T71" fmla="*/ 12 h 29"/>
                    <a:gd name="T72" fmla="*/ 30 w 29"/>
                    <a:gd name="T73" fmla="*/ 14 h 29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0" t="0" r="r" b="b"/>
                  <a:pathLst>
                    <a:path w="29" h="29">
                      <a:moveTo>
                        <a:pt x="4" y="18"/>
                      </a:moveTo>
                      <a:cubicBezTo>
                        <a:pt x="2" y="18"/>
                        <a:pt x="0" y="16"/>
                        <a:pt x="0" y="14"/>
                      </a:cubicBezTo>
                      <a:cubicBezTo>
                        <a:pt x="0" y="12"/>
                        <a:pt x="2" y="11"/>
                        <a:pt x="4" y="11"/>
                      </a:cubicBezTo>
                      <a:cubicBezTo>
                        <a:pt x="5" y="11"/>
                        <a:pt x="7" y="12"/>
                        <a:pt x="7" y="14"/>
                      </a:cubicBezTo>
                      <a:cubicBezTo>
                        <a:pt x="7" y="16"/>
                        <a:pt x="6" y="16"/>
                        <a:pt x="6" y="17"/>
                      </a:cubicBezTo>
                      <a:cubicBezTo>
                        <a:pt x="5" y="17"/>
                        <a:pt x="5" y="18"/>
                        <a:pt x="4" y="18"/>
                      </a:cubicBezTo>
                      <a:close/>
                      <a:moveTo>
                        <a:pt x="14" y="22"/>
                      </a:moveTo>
                      <a:cubicBezTo>
                        <a:pt x="16" y="22"/>
                        <a:pt x="18" y="23"/>
                        <a:pt x="18" y="25"/>
                      </a:cubicBezTo>
                      <a:cubicBezTo>
                        <a:pt x="18" y="27"/>
                        <a:pt x="16" y="29"/>
                        <a:pt x="14" y="29"/>
                      </a:cubicBezTo>
                      <a:cubicBezTo>
                        <a:pt x="13" y="29"/>
                        <a:pt x="11" y="27"/>
                        <a:pt x="11" y="25"/>
                      </a:cubicBezTo>
                      <a:cubicBezTo>
                        <a:pt x="11" y="24"/>
                        <a:pt x="12" y="23"/>
                        <a:pt x="12" y="23"/>
                      </a:cubicBezTo>
                      <a:cubicBezTo>
                        <a:pt x="13" y="22"/>
                        <a:pt x="14" y="22"/>
                        <a:pt x="14" y="22"/>
                      </a:cubicBezTo>
                      <a:close/>
                      <a:moveTo>
                        <a:pt x="28" y="29"/>
                      </a:moveTo>
                      <a:cubicBezTo>
                        <a:pt x="15" y="16"/>
                        <a:pt x="15" y="16"/>
                        <a:pt x="15" y="16"/>
                      </a:cubicBezTo>
                      <a:cubicBezTo>
                        <a:pt x="2" y="29"/>
                        <a:pt x="2" y="29"/>
                        <a:pt x="2" y="29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5" y="13"/>
                        <a:pt x="15" y="13"/>
                        <a:pt x="15" y="13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9" y="1"/>
                        <a:pt x="29" y="1"/>
                        <a:pt x="29" y="1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29" y="27"/>
                        <a:pt x="29" y="27"/>
                        <a:pt x="29" y="27"/>
                      </a:cubicBezTo>
                      <a:lnTo>
                        <a:pt x="28" y="29"/>
                      </a:lnTo>
                      <a:close/>
                      <a:moveTo>
                        <a:pt x="25" y="11"/>
                      </a:moveTo>
                      <a:cubicBezTo>
                        <a:pt x="27" y="11"/>
                        <a:pt x="29" y="12"/>
                        <a:pt x="29" y="14"/>
                      </a:cubicBezTo>
                      <a:cubicBezTo>
                        <a:pt x="29" y="16"/>
                        <a:pt x="27" y="18"/>
                        <a:pt x="25" y="18"/>
                      </a:cubicBezTo>
                      <a:cubicBezTo>
                        <a:pt x="24" y="18"/>
                        <a:pt x="22" y="16"/>
                        <a:pt x="22" y="14"/>
                      </a:cubicBezTo>
                      <a:cubicBezTo>
                        <a:pt x="22" y="13"/>
                        <a:pt x="23" y="12"/>
                        <a:pt x="23" y="12"/>
                      </a:cubicBezTo>
                      <a:cubicBezTo>
                        <a:pt x="24" y="11"/>
                        <a:pt x="24" y="11"/>
                        <a:pt x="25" y="11"/>
                      </a:cubicBezTo>
                      <a:close/>
                      <a:moveTo>
                        <a:pt x="15" y="7"/>
                      </a:moveTo>
                      <a:cubicBezTo>
                        <a:pt x="13" y="7"/>
                        <a:pt x="11" y="5"/>
                        <a:pt x="11" y="3"/>
                      </a:cubicBezTo>
                      <a:cubicBezTo>
                        <a:pt x="11" y="2"/>
                        <a:pt x="13" y="0"/>
                        <a:pt x="14" y="0"/>
                      </a:cubicBezTo>
                      <a:cubicBezTo>
                        <a:pt x="16" y="0"/>
                        <a:pt x="18" y="1"/>
                        <a:pt x="18" y="3"/>
                      </a:cubicBezTo>
                      <a:cubicBezTo>
                        <a:pt x="18" y="5"/>
                        <a:pt x="17" y="6"/>
                        <a:pt x="17" y="6"/>
                      </a:cubicBezTo>
                      <a:cubicBezTo>
                        <a:pt x="16" y="6"/>
                        <a:pt x="15" y="7"/>
                        <a:pt x="15" y="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" name="Freeform 131"/>
                <p:cNvSpPr>
                  <a:spLocks noEditPoints="1"/>
                </p:cNvSpPr>
                <p:nvPr userDrawn="1"/>
              </p:nvSpPr>
              <p:spPr bwMode="auto">
                <a:xfrm>
                  <a:off x="2709" y="1673"/>
                  <a:ext cx="58" cy="58"/>
                </a:xfrm>
                <a:custGeom>
                  <a:avLst/>
                  <a:gdLst>
                    <a:gd name="T0" fmla="*/ 24 w 29"/>
                    <a:gd name="T1" fmla="*/ 46 h 29"/>
                    <a:gd name="T2" fmla="*/ 22 w 29"/>
                    <a:gd name="T3" fmla="*/ 50 h 29"/>
                    <a:gd name="T4" fmla="*/ 30 w 29"/>
                    <a:gd name="T5" fmla="*/ 58 h 29"/>
                    <a:gd name="T6" fmla="*/ 36 w 29"/>
                    <a:gd name="T7" fmla="*/ 50 h 29"/>
                    <a:gd name="T8" fmla="*/ 30 w 29"/>
                    <a:gd name="T9" fmla="*/ 44 h 29"/>
                    <a:gd name="T10" fmla="*/ 24 w 29"/>
                    <a:gd name="T11" fmla="*/ 46 h 29"/>
                    <a:gd name="T12" fmla="*/ 12 w 29"/>
                    <a:gd name="T13" fmla="*/ 34 h 29"/>
                    <a:gd name="T14" fmla="*/ 14 w 29"/>
                    <a:gd name="T15" fmla="*/ 28 h 29"/>
                    <a:gd name="T16" fmla="*/ 8 w 29"/>
                    <a:gd name="T17" fmla="*/ 22 h 29"/>
                    <a:gd name="T18" fmla="*/ 0 w 29"/>
                    <a:gd name="T19" fmla="*/ 28 h 29"/>
                    <a:gd name="T20" fmla="*/ 8 w 29"/>
                    <a:gd name="T21" fmla="*/ 36 h 29"/>
                    <a:gd name="T22" fmla="*/ 12 w 29"/>
                    <a:gd name="T23" fmla="*/ 34 h 29"/>
                    <a:gd name="T24" fmla="*/ 58 w 29"/>
                    <a:gd name="T25" fmla="*/ 54 h 29"/>
                    <a:gd name="T26" fmla="*/ 32 w 29"/>
                    <a:gd name="T27" fmla="*/ 28 h 29"/>
                    <a:gd name="T28" fmla="*/ 58 w 29"/>
                    <a:gd name="T29" fmla="*/ 2 h 29"/>
                    <a:gd name="T30" fmla="*/ 56 w 29"/>
                    <a:gd name="T31" fmla="*/ 0 h 29"/>
                    <a:gd name="T32" fmla="*/ 30 w 29"/>
                    <a:gd name="T33" fmla="*/ 26 h 29"/>
                    <a:gd name="T34" fmla="*/ 4 w 29"/>
                    <a:gd name="T35" fmla="*/ 0 h 29"/>
                    <a:gd name="T36" fmla="*/ 0 w 29"/>
                    <a:gd name="T37" fmla="*/ 2 h 29"/>
                    <a:gd name="T38" fmla="*/ 26 w 29"/>
                    <a:gd name="T39" fmla="*/ 28 h 29"/>
                    <a:gd name="T40" fmla="*/ 0 w 29"/>
                    <a:gd name="T41" fmla="*/ 54 h 29"/>
                    <a:gd name="T42" fmla="*/ 4 w 29"/>
                    <a:gd name="T43" fmla="*/ 58 h 29"/>
                    <a:gd name="T44" fmla="*/ 30 w 29"/>
                    <a:gd name="T45" fmla="*/ 32 h 29"/>
                    <a:gd name="T46" fmla="*/ 56 w 29"/>
                    <a:gd name="T47" fmla="*/ 58 h 29"/>
                    <a:gd name="T48" fmla="*/ 58 w 29"/>
                    <a:gd name="T49" fmla="*/ 54 h 29"/>
                    <a:gd name="T50" fmla="*/ 46 w 29"/>
                    <a:gd name="T51" fmla="*/ 24 h 29"/>
                    <a:gd name="T52" fmla="*/ 44 w 29"/>
                    <a:gd name="T53" fmla="*/ 28 h 29"/>
                    <a:gd name="T54" fmla="*/ 50 w 29"/>
                    <a:gd name="T55" fmla="*/ 36 h 29"/>
                    <a:gd name="T56" fmla="*/ 58 w 29"/>
                    <a:gd name="T57" fmla="*/ 28 h 29"/>
                    <a:gd name="T58" fmla="*/ 50 w 29"/>
                    <a:gd name="T59" fmla="*/ 22 h 29"/>
                    <a:gd name="T60" fmla="*/ 46 w 29"/>
                    <a:gd name="T61" fmla="*/ 24 h 29"/>
                    <a:gd name="T62" fmla="*/ 34 w 29"/>
                    <a:gd name="T63" fmla="*/ 12 h 29"/>
                    <a:gd name="T64" fmla="*/ 36 w 29"/>
                    <a:gd name="T65" fmla="*/ 6 h 29"/>
                    <a:gd name="T66" fmla="*/ 30 w 29"/>
                    <a:gd name="T67" fmla="*/ 0 h 29"/>
                    <a:gd name="T68" fmla="*/ 22 w 29"/>
                    <a:gd name="T69" fmla="*/ 6 h 29"/>
                    <a:gd name="T70" fmla="*/ 30 w 29"/>
                    <a:gd name="T71" fmla="*/ 14 h 29"/>
                    <a:gd name="T72" fmla="*/ 34 w 29"/>
                    <a:gd name="T73" fmla="*/ 12 h 29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0" t="0" r="r" b="b"/>
                  <a:pathLst>
                    <a:path w="29" h="29">
                      <a:moveTo>
                        <a:pt x="12" y="23"/>
                      </a:moveTo>
                      <a:cubicBezTo>
                        <a:pt x="12" y="23"/>
                        <a:pt x="11" y="24"/>
                        <a:pt x="11" y="25"/>
                      </a:cubicBezTo>
                      <a:cubicBezTo>
                        <a:pt x="11" y="27"/>
                        <a:pt x="13" y="29"/>
                        <a:pt x="15" y="29"/>
                      </a:cubicBezTo>
                      <a:cubicBezTo>
                        <a:pt x="16" y="29"/>
                        <a:pt x="18" y="27"/>
                        <a:pt x="18" y="25"/>
                      </a:cubicBezTo>
                      <a:cubicBezTo>
                        <a:pt x="18" y="23"/>
                        <a:pt x="16" y="22"/>
                        <a:pt x="15" y="22"/>
                      </a:cubicBezTo>
                      <a:cubicBezTo>
                        <a:pt x="14" y="22"/>
                        <a:pt x="13" y="22"/>
                        <a:pt x="12" y="23"/>
                      </a:cubicBezTo>
                      <a:close/>
                      <a:moveTo>
                        <a:pt x="6" y="17"/>
                      </a:moveTo>
                      <a:cubicBezTo>
                        <a:pt x="6" y="16"/>
                        <a:pt x="7" y="16"/>
                        <a:pt x="7" y="14"/>
                      </a:cubicBezTo>
                      <a:cubicBezTo>
                        <a:pt x="7" y="12"/>
                        <a:pt x="6" y="11"/>
                        <a:pt x="4" y="11"/>
                      </a:cubicBezTo>
                      <a:cubicBezTo>
                        <a:pt x="2" y="11"/>
                        <a:pt x="0" y="12"/>
                        <a:pt x="0" y="14"/>
                      </a:cubicBezTo>
                      <a:cubicBezTo>
                        <a:pt x="0" y="16"/>
                        <a:pt x="2" y="18"/>
                        <a:pt x="4" y="18"/>
                      </a:cubicBezTo>
                      <a:cubicBezTo>
                        <a:pt x="5" y="18"/>
                        <a:pt x="6" y="17"/>
                        <a:pt x="6" y="17"/>
                      </a:cubicBezTo>
                      <a:close/>
                      <a:moveTo>
                        <a:pt x="29" y="27"/>
                      </a:move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29" y="1"/>
                        <a:pt x="29" y="1"/>
                        <a:pt x="29" y="1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15" y="13"/>
                        <a:pt x="15" y="13"/>
                        <a:pt x="15" y="13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2" y="29"/>
                        <a:pt x="2" y="29"/>
                        <a:pt x="2" y="29"/>
                      </a:cubicBezTo>
                      <a:cubicBezTo>
                        <a:pt x="15" y="16"/>
                        <a:pt x="15" y="16"/>
                        <a:pt x="15" y="16"/>
                      </a:cubicBezTo>
                      <a:cubicBezTo>
                        <a:pt x="28" y="29"/>
                        <a:pt x="28" y="29"/>
                        <a:pt x="28" y="29"/>
                      </a:cubicBezTo>
                      <a:lnTo>
                        <a:pt x="29" y="27"/>
                      </a:lnTo>
                      <a:close/>
                      <a:moveTo>
                        <a:pt x="23" y="12"/>
                      </a:moveTo>
                      <a:cubicBezTo>
                        <a:pt x="23" y="12"/>
                        <a:pt x="22" y="13"/>
                        <a:pt x="22" y="14"/>
                      </a:cubicBezTo>
                      <a:cubicBezTo>
                        <a:pt x="22" y="16"/>
                        <a:pt x="24" y="18"/>
                        <a:pt x="25" y="18"/>
                      </a:cubicBezTo>
                      <a:cubicBezTo>
                        <a:pt x="27" y="18"/>
                        <a:pt x="29" y="16"/>
                        <a:pt x="29" y="14"/>
                      </a:cubicBezTo>
                      <a:cubicBezTo>
                        <a:pt x="29" y="12"/>
                        <a:pt x="27" y="11"/>
                        <a:pt x="25" y="11"/>
                      </a:cubicBezTo>
                      <a:cubicBezTo>
                        <a:pt x="25" y="11"/>
                        <a:pt x="24" y="11"/>
                        <a:pt x="23" y="12"/>
                      </a:cubicBezTo>
                      <a:close/>
                      <a:moveTo>
                        <a:pt x="17" y="6"/>
                      </a:moveTo>
                      <a:cubicBezTo>
                        <a:pt x="17" y="6"/>
                        <a:pt x="18" y="5"/>
                        <a:pt x="18" y="3"/>
                      </a:cubicBezTo>
                      <a:cubicBezTo>
                        <a:pt x="18" y="1"/>
                        <a:pt x="16" y="0"/>
                        <a:pt x="15" y="0"/>
                      </a:cubicBezTo>
                      <a:cubicBezTo>
                        <a:pt x="13" y="0"/>
                        <a:pt x="11" y="2"/>
                        <a:pt x="11" y="3"/>
                      </a:cubicBezTo>
                      <a:cubicBezTo>
                        <a:pt x="11" y="5"/>
                        <a:pt x="13" y="7"/>
                        <a:pt x="15" y="7"/>
                      </a:cubicBezTo>
                      <a:cubicBezTo>
                        <a:pt x="16" y="7"/>
                        <a:pt x="16" y="6"/>
                        <a:pt x="17" y="6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" name="Group 156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5440" cy="567"/>
                <a:chOff x="34" y="34"/>
                <a:chExt cx="5440" cy="567"/>
              </a:xfrm>
            </p:grpSpPr>
            <p:sp>
              <p:nvSpPr>
                <p:cNvPr id="8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2527" y="34"/>
                  <a:ext cx="2947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36000" tIns="36000" rIns="36000" bIns="36000" anchor="ctr"/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封筒の周囲</a:t>
                  </a:r>
                  <a:r>
                    <a:rPr lang="en-US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10mm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と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ベロ（フタ）部分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には印刷できません。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水色の線の内側に作成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してください。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貼り合わせ部分（下図の灰色の点線）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にかかるベタや、広い面積で色をつけた場合など、かすれる可能性があります。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データは黒</a:t>
                  </a:r>
                  <a:r>
                    <a:rPr lang="en-US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1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色の濃淡で作成してください。色の掛け合わせは使用できません。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透過性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や</a:t>
                  </a: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半透明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、</a:t>
                  </a: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パターン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など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正常に変換ができない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場合があります。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用紙サイズの変更や、トンボの移動、変形などなさらないようお願いします。　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説明用の枠などは削除してください。（削除の仕方は同封の</a:t>
                  </a:r>
                  <a:r>
                    <a:rPr lang="en-US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PDF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でご確認いただけます。）</a:t>
                  </a:r>
                  <a:endParaRPr lang="en-US" altLang="ja-JP" sz="700" kern="100" dirty="0" smtClean="0">
                    <a:solidFill>
                      <a:srgbClr val="000000"/>
                    </a:solidFill>
                    <a:effectLst/>
                    <a:latin typeface="Century"/>
                    <a:ea typeface="ＭＳ Ｐゴシック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en-US" altLang="ja-JP" sz="700" dirty="0" smtClean="0">
                      <a:solidFill>
                        <a:srgbClr val="000000"/>
                      </a:solidFill>
                      <a:effectLst/>
                      <a:latin typeface="ＭＳ Ｐゴシック"/>
                      <a:cs typeface="Times New Roman"/>
                    </a:rPr>
                    <a:t>PDF</a:t>
                  </a:r>
                  <a:r>
                    <a:rPr lang="ja-JP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を作成する際は、テンプレートと同じサイズで</a:t>
                  </a:r>
                  <a:r>
                    <a:rPr lang="en-US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PDF</a:t>
                  </a:r>
                  <a:r>
                    <a:rPr lang="ja-JP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が作成されている事をご確認ください。</a:t>
                  </a:r>
                  <a:endParaRPr lang="ja-JP" altLang="en-US" sz="700" dirty="0" smtClean="0">
                    <a:solidFill>
                      <a:srgbClr val="000000"/>
                    </a:solidFill>
                    <a:ea typeface="ＭＳ Ｐ明朝" pitchFamily="18" charset="-128"/>
                    <a:cs typeface="Times New Roman" pitchFamily="18" charset="0"/>
                  </a:endParaRPr>
                </a:p>
              </p:txBody>
            </p:sp>
            <p:grpSp>
              <p:nvGrpSpPr>
                <p:cNvPr id="9" name="Group 158"/>
                <p:cNvGrpSpPr>
                  <a:grpSpLocks/>
                </p:cNvGrpSpPr>
                <p:nvPr userDrawn="1"/>
              </p:nvGrpSpPr>
              <p:grpSpPr bwMode="auto">
                <a:xfrm>
                  <a:off x="34" y="34"/>
                  <a:ext cx="2494" cy="567"/>
                  <a:chOff x="226" y="3088"/>
                  <a:chExt cx="2494" cy="567"/>
                </a:xfrm>
              </p:grpSpPr>
              <p:sp>
                <p:nvSpPr>
                  <p:cNvPr id="10" name="Text Box 67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1065" y="3088"/>
                    <a:ext cx="1655" cy="56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lIns="36000" tIns="36000" rIns="36000" bIns="36000"/>
                  <a:lstStyle>
                    <a:lvl1pPr marL="114300" indent="-1143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buClr>
                        <a:srgbClr val="000000"/>
                      </a:buClr>
                      <a:buFont typeface="ＭＳ 明朝" pitchFamily="17" charset="-128"/>
                      <a:buChar char="※"/>
                      <a:defRPr/>
                    </a:pPr>
                    <a:r>
                      <a:rPr lang="ja-JP" altLang="en-US" sz="700" smtClean="0">
                        <a:solidFill>
                          <a:srgbClr val="000000"/>
                        </a:solidFill>
                        <a:latin typeface="ＭＳ Ｐ明朝" pitchFamily="18" charset="-128"/>
                        <a:ea typeface="ＭＳ Ｐ明朝" pitchFamily="18" charset="-128"/>
                        <a:cs typeface="Times New Roman" pitchFamily="18" charset="0"/>
                      </a:rPr>
                      <a:t>このテンプレートは以下の封筒専用となります。下記以外の封筒は、名前に「サイド」と着いた物をご使用ください。</a:t>
                    </a:r>
                  </a:p>
                  <a:p>
                    <a:pPr algn="just">
                      <a:buClr>
                        <a:srgbClr val="000000"/>
                      </a:buClr>
                      <a:buFont typeface="ＭＳ 明朝" pitchFamily="17" charset="-128"/>
                      <a:buNone/>
                      <a:defRPr/>
                    </a:pPr>
                    <a:r>
                      <a:rPr lang="ja-JP" altLang="en-US" sz="700" smtClean="0">
                        <a:solidFill>
                          <a:srgbClr val="000000"/>
                        </a:solidFill>
                        <a:latin typeface="ＭＳ Ｐ明朝" pitchFamily="18" charset="-128"/>
                        <a:ea typeface="ＭＳ Ｐ明朝" pitchFamily="18" charset="-128"/>
                        <a:cs typeface="Times New Roman" pitchFamily="18" charset="0"/>
                      </a:rPr>
                      <a:t>　■ケント（透けない封筒）／■ホワイト（透けない封筒）／</a:t>
                    </a:r>
                  </a:p>
                  <a:p>
                    <a:pPr algn="just">
                      <a:buClr>
                        <a:srgbClr val="000000"/>
                      </a:buClr>
                      <a:buFont typeface="ＭＳ 明朝" pitchFamily="17" charset="-128"/>
                      <a:buNone/>
                      <a:defRPr/>
                    </a:pPr>
                    <a:r>
                      <a:rPr lang="ja-JP" altLang="en-US" sz="700" smtClean="0">
                        <a:solidFill>
                          <a:srgbClr val="000000"/>
                        </a:solidFill>
                        <a:latin typeface="ＭＳ Ｐ明朝" pitchFamily="18" charset="-128"/>
                        <a:ea typeface="ＭＳ Ｐ明朝" pitchFamily="18" charset="-128"/>
                        <a:cs typeface="Times New Roman" pitchFamily="18" charset="0"/>
                      </a:rPr>
                      <a:t>　■ブルー（透けない封筒）／■グレー（透けない封筒）／</a:t>
                    </a:r>
                  </a:p>
                  <a:p>
                    <a:pPr algn="just">
                      <a:buClr>
                        <a:srgbClr val="000000"/>
                      </a:buClr>
                      <a:buFont typeface="ＭＳ 明朝" pitchFamily="17" charset="-128"/>
                      <a:buNone/>
                      <a:defRPr/>
                    </a:pPr>
                    <a:r>
                      <a:rPr lang="ja-JP" altLang="en-US" sz="700" smtClean="0">
                        <a:solidFill>
                          <a:srgbClr val="000000"/>
                        </a:solidFill>
                        <a:latin typeface="ＭＳ Ｐ明朝" pitchFamily="18" charset="-128"/>
                        <a:ea typeface="ＭＳ Ｐ明朝" pitchFamily="18" charset="-128"/>
                        <a:cs typeface="Times New Roman" pitchFamily="18" charset="0"/>
                      </a:rPr>
                      <a:t>　■グリーン（透けない封筒）／■アクア（透けない封筒）</a:t>
                    </a:r>
                  </a:p>
                </p:txBody>
              </p:sp>
              <p:grpSp>
                <p:nvGrpSpPr>
                  <p:cNvPr id="11" name="Group 160"/>
                  <p:cNvGrpSpPr>
                    <a:grpSpLocks/>
                  </p:cNvGrpSpPr>
                  <p:nvPr userDrawn="1"/>
                </p:nvGrpSpPr>
                <p:grpSpPr bwMode="auto">
                  <a:xfrm>
                    <a:off x="226" y="3088"/>
                    <a:ext cx="839" cy="567"/>
                    <a:chOff x="249" y="1868"/>
                    <a:chExt cx="839" cy="567"/>
                  </a:xfrm>
                </p:grpSpPr>
                <p:sp>
                  <p:nvSpPr>
                    <p:cNvPr id="12" name="Rectangle 65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249" y="1868"/>
                      <a:ext cx="839" cy="56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lIns="36000" tIns="36000" rIns="36000" bIns="36000">
                      <a:normAutofit/>
                    </a:bodyPr>
                    <a:lstStyle>
                      <a:lvl1pPr defTabSz="180340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180340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180340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180340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180340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18034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18034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18034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18034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>
                        <a:lnSpc>
                          <a:spcPts val="1400"/>
                        </a:lnSpc>
                        <a:defRPr/>
                      </a:pPr>
                      <a:r>
                        <a:rPr lang="ja-JP" altLang="en-US" sz="1400" b="1" smtClean="0"/>
                        <a:t>長</a:t>
                      </a:r>
                      <a:r>
                        <a:rPr lang="en-US" altLang="ja-JP" sz="1400" b="1" smtClean="0"/>
                        <a:t>3</a:t>
                      </a:r>
                      <a:r>
                        <a:rPr lang="ja-JP" altLang="en-US" sz="1400" b="1" smtClean="0"/>
                        <a:t>窓付封筒</a:t>
                      </a:r>
                      <a:endParaRPr lang="ja-JP" altLang="en-US" sz="1400" smtClean="0"/>
                    </a:p>
                    <a:p>
                      <a:pPr>
                        <a:lnSpc>
                          <a:spcPts val="1200"/>
                        </a:lnSpc>
                        <a:defRPr/>
                      </a:pPr>
                      <a:r>
                        <a:rPr lang="ja-JP" altLang="en-US" sz="1200" smtClean="0"/>
                        <a:t>センター貼</a:t>
                      </a:r>
                    </a:p>
                    <a:p>
                      <a:pPr>
                        <a:lnSpc>
                          <a:spcPts val="1200"/>
                        </a:lnSpc>
                        <a:defRPr/>
                      </a:pPr>
                      <a:r>
                        <a:rPr lang="en-US" altLang="ja-JP" sz="1200" smtClean="0"/>
                        <a:t>120×235mm</a:t>
                      </a:r>
                    </a:p>
                  </p:txBody>
                </p:sp>
                <p:pic>
                  <p:nvPicPr>
                    <p:cNvPr id="13" name="Picture 162" descr="新Suprintロゴ"/>
                    <p:cNvPicPr>
                      <a:picLocks noChangeAspect="1" noChangeArrowheads="1"/>
                    </p:cNvPicPr>
                    <p:nvPr userDrawn="1"/>
                  </p:nvPicPr>
                  <p:blipFill>
                    <a:blip r:embed="rId2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260" y="2185"/>
                      <a:ext cx="342" cy="21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</p:pic>
              </p:grpSp>
            </p:grpSp>
          </p:grpSp>
        </p:grpSp>
        <p:pic>
          <p:nvPicPr>
            <p:cNvPr id="39" name="図 6">
              <a:hlinkClick r:id="rId3"/>
            </p:cNvPr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48000" y="71438"/>
              <a:ext cx="2562225" cy="900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84122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34"/>
          <p:cNvGrpSpPr>
            <a:grpSpLocks/>
          </p:cNvGrpSpPr>
          <p:nvPr userDrawn="1"/>
        </p:nvGrpSpPr>
        <p:grpSpPr bwMode="auto">
          <a:xfrm>
            <a:off x="1079500" y="1079500"/>
            <a:ext cx="9836150" cy="5041900"/>
            <a:chOff x="680" y="680"/>
            <a:chExt cx="6196" cy="3176"/>
          </a:xfrm>
        </p:grpSpPr>
        <p:sp>
          <p:nvSpPr>
            <p:cNvPr id="1063" name="Freeform 117"/>
            <p:cNvSpPr>
              <a:spLocks/>
            </p:cNvSpPr>
            <p:nvPr userDrawn="1"/>
          </p:nvSpPr>
          <p:spPr bwMode="auto">
            <a:xfrm>
              <a:off x="6310" y="920"/>
              <a:ext cx="566" cy="2688"/>
            </a:xfrm>
            <a:custGeom>
              <a:avLst/>
              <a:gdLst>
                <a:gd name="T0" fmla="*/ 0 w 566"/>
                <a:gd name="T1" fmla="*/ 0 h 2688"/>
                <a:gd name="T2" fmla="*/ 566 w 566"/>
                <a:gd name="T3" fmla="*/ 138 h 2688"/>
                <a:gd name="T4" fmla="*/ 566 w 566"/>
                <a:gd name="T5" fmla="*/ 2544 h 2688"/>
                <a:gd name="T6" fmla="*/ 0 w 566"/>
                <a:gd name="T7" fmla="*/ 2688 h 268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66" h="2688">
                  <a:moveTo>
                    <a:pt x="0" y="0"/>
                  </a:moveTo>
                  <a:lnTo>
                    <a:pt x="566" y="138"/>
                  </a:lnTo>
                  <a:lnTo>
                    <a:pt x="566" y="2544"/>
                  </a:lnTo>
                  <a:lnTo>
                    <a:pt x="0" y="2688"/>
                  </a:lnTo>
                </a:path>
              </a:pathLst>
            </a:custGeom>
            <a:noFill/>
            <a:ln w="12700" cap="flat">
              <a:solidFill>
                <a:srgbClr val="CCCCC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64" name="Group 111"/>
            <p:cNvGrpSpPr>
              <a:grpSpLocks/>
            </p:cNvGrpSpPr>
            <p:nvPr userDrawn="1"/>
          </p:nvGrpSpPr>
          <p:grpSpPr bwMode="auto">
            <a:xfrm>
              <a:off x="680" y="680"/>
              <a:ext cx="5784" cy="3176"/>
              <a:chOff x="680" y="680"/>
              <a:chExt cx="5784" cy="3176"/>
            </a:xfrm>
          </p:grpSpPr>
          <p:sp>
            <p:nvSpPr>
              <p:cNvPr id="1065" name="Line 84"/>
              <p:cNvSpPr>
                <a:spLocks noChangeShapeType="1"/>
              </p:cNvSpPr>
              <p:nvPr userDrawn="1"/>
            </p:nvSpPr>
            <p:spPr bwMode="auto">
              <a:xfrm>
                <a:off x="680" y="838"/>
                <a:ext cx="578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6" name="Line 85"/>
              <p:cNvSpPr>
                <a:spLocks noChangeShapeType="1"/>
              </p:cNvSpPr>
              <p:nvPr userDrawn="1"/>
            </p:nvSpPr>
            <p:spPr bwMode="auto">
              <a:xfrm>
                <a:off x="680" y="906"/>
                <a:ext cx="578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7" name="Line 86"/>
              <p:cNvSpPr>
                <a:spLocks noChangeShapeType="1"/>
              </p:cNvSpPr>
              <p:nvPr userDrawn="1"/>
            </p:nvSpPr>
            <p:spPr bwMode="auto">
              <a:xfrm>
                <a:off x="680" y="2268"/>
                <a:ext cx="578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8" name="Line 87"/>
              <p:cNvSpPr>
                <a:spLocks noChangeShapeType="1"/>
              </p:cNvSpPr>
              <p:nvPr userDrawn="1"/>
            </p:nvSpPr>
            <p:spPr bwMode="auto">
              <a:xfrm>
                <a:off x="680" y="3627"/>
                <a:ext cx="578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9" name="Line 88"/>
              <p:cNvSpPr>
                <a:spLocks noChangeShapeType="1"/>
              </p:cNvSpPr>
              <p:nvPr userDrawn="1"/>
            </p:nvSpPr>
            <p:spPr bwMode="auto">
              <a:xfrm>
                <a:off x="680" y="3695"/>
                <a:ext cx="578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0" name="Line 89"/>
              <p:cNvSpPr>
                <a:spLocks noChangeShapeType="1"/>
              </p:cNvSpPr>
              <p:nvPr userDrawn="1"/>
            </p:nvSpPr>
            <p:spPr bwMode="auto">
              <a:xfrm>
                <a:off x="838" y="680"/>
                <a:ext cx="0" cy="317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1" name="Line 90"/>
              <p:cNvSpPr>
                <a:spLocks noChangeShapeType="1"/>
              </p:cNvSpPr>
              <p:nvPr userDrawn="1"/>
            </p:nvSpPr>
            <p:spPr bwMode="auto">
              <a:xfrm>
                <a:off x="906" y="680"/>
                <a:ext cx="0" cy="317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2" name="Line 91"/>
              <p:cNvSpPr>
                <a:spLocks noChangeShapeType="1"/>
              </p:cNvSpPr>
              <p:nvPr userDrawn="1"/>
            </p:nvSpPr>
            <p:spPr bwMode="auto">
              <a:xfrm>
                <a:off x="3570" y="680"/>
                <a:ext cx="0" cy="317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3" name="Line 92"/>
              <p:cNvSpPr>
                <a:spLocks noChangeShapeType="1"/>
              </p:cNvSpPr>
              <p:nvPr userDrawn="1"/>
            </p:nvSpPr>
            <p:spPr bwMode="auto">
              <a:xfrm>
                <a:off x="6234" y="680"/>
                <a:ext cx="0" cy="317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4" name="Line 93"/>
              <p:cNvSpPr>
                <a:spLocks noChangeShapeType="1"/>
              </p:cNvSpPr>
              <p:nvPr userDrawn="1"/>
            </p:nvSpPr>
            <p:spPr bwMode="auto">
              <a:xfrm>
                <a:off x="6302" y="680"/>
                <a:ext cx="0" cy="317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5" name="Rectangle 94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5463" cy="2856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27" name="Rectangle 60"/>
          <p:cNvSpPr>
            <a:spLocks noGrp="1" noChangeArrowheads="1"/>
          </p:cNvSpPr>
          <p:nvPr>
            <p:ph type="title"/>
          </p:nvPr>
        </p:nvSpPr>
        <p:spPr bwMode="auto">
          <a:xfrm>
            <a:off x="10493375" y="7200900"/>
            <a:ext cx="847725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4328" tIns="32164" rIns="64328" bIns="3216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159" name="Text Box 135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1200" smtClean="0"/>
              <a:t>表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algn="l" defTabSz="1058863" rtl="0" eaLnBrk="0" fontAlgn="base" hangingPunct="0">
        <a:spcBef>
          <a:spcPct val="20000"/>
        </a:spcBef>
        <a:spcAft>
          <a:spcPct val="0"/>
        </a:spcAft>
        <a:defRPr kumimoji="1" sz="3700">
          <a:solidFill>
            <a:schemeClr val="tx1"/>
          </a:solidFill>
          <a:latin typeface="+mn-lt"/>
          <a:ea typeface="+mn-ea"/>
          <a:cs typeface="+mn-cs"/>
        </a:defRPr>
      </a:lvl1pPr>
      <a:lvl2pPr marL="860425" indent="-331788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3200">
          <a:solidFill>
            <a:schemeClr val="tx1"/>
          </a:solidFill>
          <a:latin typeface="+mn-lt"/>
          <a:ea typeface="+mn-ea"/>
        </a:defRPr>
      </a:lvl2pPr>
      <a:lvl3pPr marL="1323975" indent="-265113" algn="l" defTabSz="1058863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  <a:ea typeface="+mn-ea"/>
        </a:defRPr>
      </a:lvl3pPr>
      <a:lvl4pPr marL="1855788" indent="-266700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2300">
          <a:solidFill>
            <a:schemeClr val="tx1"/>
          </a:solidFill>
          <a:latin typeface="+mn-lt"/>
          <a:ea typeface="+mn-ea"/>
        </a:defRPr>
      </a:lvl4pPr>
      <a:lvl5pPr marL="2384425" indent="-265113" algn="l" defTabSz="1058863" rtl="0" eaLnBrk="0" fontAlgn="base" hangingPunct="0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5pPr>
      <a:lvl6pPr marL="28416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6pPr>
      <a:lvl7pPr marL="32988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7pPr>
      <a:lvl8pPr marL="37560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8pPr>
      <a:lvl9pPr marL="42132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23</cp:revision>
  <dcterms:created xsi:type="dcterms:W3CDTF">2008-06-03T11:31:49Z</dcterms:created>
  <dcterms:modified xsi:type="dcterms:W3CDTF">2015-08-26T10:17:00Z</dcterms:modified>
</cp:coreProperties>
</file>