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434" y="-258"/>
      </p:cViewPr>
      <p:guideLst>
        <p:guide orient="horz" pos="908"/>
        <p:guide orient="horz" pos="3628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service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/>
          <p:cNvGrpSpPr/>
          <p:nvPr userDrawn="1"/>
        </p:nvGrpSpPr>
        <p:grpSpPr>
          <a:xfrm>
            <a:off x="53975" y="53975"/>
            <a:ext cx="11256250" cy="5705475"/>
            <a:chOff x="53975" y="53975"/>
            <a:chExt cx="11256250" cy="5705475"/>
          </a:xfrm>
        </p:grpSpPr>
        <p:grpSp>
          <p:nvGrpSpPr>
            <p:cNvPr id="3" name="Group 221"/>
            <p:cNvGrpSpPr>
              <a:grpSpLocks/>
            </p:cNvGrpSpPr>
            <p:nvPr userDrawn="1"/>
          </p:nvGrpSpPr>
          <p:grpSpPr bwMode="auto">
            <a:xfrm>
              <a:off x="53975" y="53975"/>
              <a:ext cx="9845675" cy="5705475"/>
              <a:chOff x="34" y="34"/>
              <a:chExt cx="6202" cy="3594"/>
            </a:xfrm>
          </p:grpSpPr>
          <p:grpSp>
            <p:nvGrpSpPr>
              <p:cNvPr id="4" name="Group 205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197" cy="2800"/>
                <a:chOff x="39" y="828"/>
                <a:chExt cx="6197" cy="2800"/>
              </a:xfrm>
            </p:grpSpPr>
            <p:sp>
              <p:nvSpPr>
                <p:cNvPr id="29" name="Rectangle 102"/>
                <p:cNvSpPr>
                  <a:spLocks noChangeArrowheads="1"/>
                </p:cNvSpPr>
                <p:nvPr userDrawn="1"/>
              </p:nvSpPr>
              <p:spPr bwMode="auto">
                <a:xfrm rot="5400000">
                  <a:off x="2211" y="-397"/>
                  <a:ext cx="2721" cy="5329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30" name="Group 20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39" y="828"/>
                  <a:chExt cx="862" cy="343"/>
                </a:xfrm>
              </p:grpSpPr>
              <p:sp>
                <p:nvSpPr>
                  <p:cNvPr id="31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549" y="1000"/>
                    <a:ext cx="352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828"/>
                    <a:ext cx="590" cy="3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grpSp>
            <p:nvGrpSpPr>
              <p:cNvPr id="5" name="Group 206"/>
              <p:cNvGrpSpPr>
                <a:grpSpLocks/>
              </p:cNvGrpSpPr>
              <p:nvPr userDrawn="1"/>
            </p:nvGrpSpPr>
            <p:grpSpPr bwMode="auto">
              <a:xfrm>
                <a:off x="39" y="1133"/>
                <a:ext cx="5628" cy="2267"/>
                <a:chOff x="39" y="1133"/>
                <a:chExt cx="5628" cy="2267"/>
              </a:xfrm>
            </p:grpSpPr>
            <p:sp>
              <p:nvSpPr>
                <p:cNvPr id="25" name="Freeform 198"/>
                <p:cNvSpPr>
                  <a:spLocks/>
                </p:cNvSpPr>
                <p:nvPr userDrawn="1"/>
              </p:nvSpPr>
              <p:spPr bwMode="auto">
                <a:xfrm>
                  <a:off x="1745" y="1133"/>
                  <a:ext cx="3922" cy="2267"/>
                </a:xfrm>
                <a:custGeom>
                  <a:avLst/>
                  <a:gdLst>
                    <a:gd name="T0" fmla="*/ 1654 w 3922"/>
                    <a:gd name="T1" fmla="*/ 0 h 2267"/>
                    <a:gd name="T2" fmla="*/ 1654 w 3922"/>
                    <a:gd name="T3" fmla="*/ 1303 h 2267"/>
                    <a:gd name="T4" fmla="*/ 3921 w 3922"/>
                    <a:gd name="T5" fmla="*/ 1303 h 2267"/>
                    <a:gd name="T6" fmla="*/ 3922 w 3922"/>
                    <a:gd name="T7" fmla="*/ 2267 h 2267"/>
                    <a:gd name="T8" fmla="*/ 0 w 3922"/>
                    <a:gd name="T9" fmla="*/ 2267 h 2267"/>
                    <a:gd name="T10" fmla="*/ 0 w 3922"/>
                    <a:gd name="T11" fmla="*/ 0 h 2267"/>
                    <a:gd name="T12" fmla="*/ 1654 w 3922"/>
                    <a:gd name="T13" fmla="*/ 0 h 226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922" h="2267">
                      <a:moveTo>
                        <a:pt x="1654" y="0"/>
                      </a:moveTo>
                      <a:lnTo>
                        <a:pt x="1654" y="1303"/>
                      </a:lnTo>
                      <a:lnTo>
                        <a:pt x="3921" y="1303"/>
                      </a:lnTo>
                      <a:lnTo>
                        <a:pt x="3922" y="2267"/>
                      </a:lnTo>
                      <a:lnTo>
                        <a:pt x="0" y="2267"/>
                      </a:lnTo>
                      <a:lnTo>
                        <a:pt x="0" y="0"/>
                      </a:lnTo>
                      <a:lnTo>
                        <a:pt x="1654" y="0"/>
                      </a:lnTo>
                      <a:close/>
                    </a:path>
                  </a:pathLst>
                </a:custGeom>
                <a:noFill/>
                <a:ln w="3175" cap="flat">
                  <a:solidFill>
                    <a:srgbClr val="00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26" name="Group 203"/>
                <p:cNvGrpSpPr>
                  <a:grpSpLocks/>
                </p:cNvGrpSpPr>
                <p:nvPr userDrawn="1"/>
              </p:nvGrpSpPr>
              <p:grpSpPr bwMode="auto">
                <a:xfrm>
                  <a:off x="39" y="1270"/>
                  <a:ext cx="1702" cy="431"/>
                  <a:chOff x="39" y="1270"/>
                  <a:chExt cx="1702" cy="431"/>
                </a:xfrm>
              </p:grpSpPr>
              <p:sp>
                <p:nvSpPr>
                  <p:cNvPr id="27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578" y="1478"/>
                    <a:ext cx="1163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70"/>
                    <a:ext cx="590" cy="431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</p:grpSp>
          <p:grpSp>
            <p:nvGrpSpPr>
              <p:cNvPr id="6" name="Group 209"/>
              <p:cNvGrpSpPr>
                <a:grpSpLocks/>
              </p:cNvGrpSpPr>
              <p:nvPr userDrawn="1"/>
            </p:nvGrpSpPr>
            <p:grpSpPr bwMode="auto">
              <a:xfrm>
                <a:off x="906" y="906"/>
                <a:ext cx="5250" cy="2721"/>
                <a:chOff x="906" y="906"/>
                <a:chExt cx="5250" cy="2721"/>
              </a:xfrm>
            </p:grpSpPr>
            <p:grpSp>
              <p:nvGrpSpPr>
                <p:cNvPr id="13" name="Group 174"/>
                <p:cNvGrpSpPr>
                  <a:grpSpLocks/>
                </p:cNvGrpSpPr>
                <p:nvPr userDrawn="1"/>
              </p:nvGrpSpPr>
              <p:grpSpPr bwMode="auto">
                <a:xfrm>
                  <a:off x="3649" y="1187"/>
                  <a:ext cx="2042" cy="1023"/>
                  <a:chOff x="3649" y="1187"/>
                  <a:chExt cx="2042" cy="1023"/>
                </a:xfrm>
              </p:grpSpPr>
              <p:sp>
                <p:nvSpPr>
                  <p:cNvPr id="15" name="Freeform 160"/>
                  <p:cNvSpPr>
                    <a:spLocks/>
                  </p:cNvSpPr>
                  <p:nvPr userDrawn="1"/>
                </p:nvSpPr>
                <p:spPr bwMode="auto">
                  <a:xfrm>
                    <a:off x="3649" y="1187"/>
                    <a:ext cx="2042" cy="1023"/>
                  </a:xfrm>
                  <a:custGeom>
                    <a:avLst/>
                    <a:gdLst>
                      <a:gd name="T0" fmla="*/ 0 w 1020"/>
                      <a:gd name="T1" fmla="*/ 977 h 511"/>
                      <a:gd name="T2" fmla="*/ 44 w 1020"/>
                      <a:gd name="T3" fmla="*/ 1023 h 511"/>
                      <a:gd name="T4" fmla="*/ 1996 w 1020"/>
                      <a:gd name="T5" fmla="*/ 1023 h 511"/>
                      <a:gd name="T6" fmla="*/ 2042 w 1020"/>
                      <a:gd name="T7" fmla="*/ 977 h 511"/>
                      <a:gd name="T8" fmla="*/ 2042 w 1020"/>
                      <a:gd name="T9" fmla="*/ 46 h 511"/>
                      <a:gd name="T10" fmla="*/ 1996 w 1020"/>
                      <a:gd name="T11" fmla="*/ 0 h 511"/>
                      <a:gd name="T12" fmla="*/ 44 w 1020"/>
                      <a:gd name="T13" fmla="*/ 0 h 511"/>
                      <a:gd name="T14" fmla="*/ 0 w 1020"/>
                      <a:gd name="T15" fmla="*/ 46 h 511"/>
                      <a:gd name="T16" fmla="*/ 0 w 1020"/>
                      <a:gd name="T17" fmla="*/ 977 h 511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020" h="511">
                        <a:moveTo>
                          <a:pt x="0" y="488"/>
                        </a:moveTo>
                        <a:cubicBezTo>
                          <a:pt x="0" y="501"/>
                          <a:pt x="10" y="511"/>
                          <a:pt x="22" y="511"/>
                        </a:cubicBezTo>
                        <a:cubicBezTo>
                          <a:pt x="997" y="511"/>
                          <a:pt x="997" y="511"/>
                          <a:pt x="997" y="511"/>
                        </a:cubicBezTo>
                        <a:cubicBezTo>
                          <a:pt x="1010" y="511"/>
                          <a:pt x="1020" y="501"/>
                          <a:pt x="1020" y="488"/>
                        </a:cubicBezTo>
                        <a:cubicBezTo>
                          <a:pt x="1020" y="23"/>
                          <a:pt x="1020" y="23"/>
                          <a:pt x="1020" y="23"/>
                        </a:cubicBezTo>
                        <a:cubicBezTo>
                          <a:pt x="1020" y="11"/>
                          <a:pt x="1010" y="0"/>
                          <a:pt x="997" y="0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10" y="0"/>
                          <a:pt x="0" y="11"/>
                          <a:pt x="0" y="23"/>
                        </a:cubicBezTo>
                        <a:lnTo>
                          <a:pt x="0" y="488"/>
                        </a:lnTo>
                        <a:close/>
                      </a:path>
                    </a:pathLst>
                  </a:custGeom>
                  <a:solidFill>
                    <a:srgbClr val="EDEDED"/>
                  </a:solidFill>
                  <a:ln w="12700" cap="flat">
                    <a:solidFill>
                      <a:srgbClr val="DCDCDC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Freeform 161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376" y="1680"/>
                    <a:ext cx="56" cy="58"/>
                  </a:xfrm>
                  <a:custGeom>
                    <a:avLst/>
                    <a:gdLst>
                      <a:gd name="T0" fmla="*/ 6 w 28"/>
                      <a:gd name="T1" fmla="*/ 36 h 29"/>
                      <a:gd name="T2" fmla="*/ 0 w 28"/>
                      <a:gd name="T3" fmla="*/ 28 h 29"/>
                      <a:gd name="T4" fmla="*/ 6 w 28"/>
                      <a:gd name="T5" fmla="*/ 22 h 29"/>
                      <a:gd name="T6" fmla="*/ 14 w 28"/>
                      <a:gd name="T7" fmla="*/ 28 h 29"/>
                      <a:gd name="T8" fmla="*/ 12 w 28"/>
                      <a:gd name="T9" fmla="*/ 34 h 29"/>
                      <a:gd name="T10" fmla="*/ 6 w 28"/>
                      <a:gd name="T11" fmla="*/ 36 h 29"/>
                      <a:gd name="T12" fmla="*/ 28 w 28"/>
                      <a:gd name="T13" fmla="*/ 44 h 29"/>
                      <a:gd name="T14" fmla="*/ 34 w 28"/>
                      <a:gd name="T15" fmla="*/ 50 h 29"/>
                      <a:gd name="T16" fmla="*/ 28 w 28"/>
                      <a:gd name="T17" fmla="*/ 58 h 29"/>
                      <a:gd name="T18" fmla="*/ 22 w 28"/>
                      <a:gd name="T19" fmla="*/ 50 h 29"/>
                      <a:gd name="T20" fmla="*/ 24 w 28"/>
                      <a:gd name="T21" fmla="*/ 46 h 29"/>
                      <a:gd name="T22" fmla="*/ 28 w 28"/>
                      <a:gd name="T23" fmla="*/ 44 h 29"/>
                      <a:gd name="T24" fmla="*/ 54 w 28"/>
                      <a:gd name="T25" fmla="*/ 58 h 29"/>
                      <a:gd name="T26" fmla="*/ 28 w 28"/>
                      <a:gd name="T27" fmla="*/ 32 h 29"/>
                      <a:gd name="T28" fmla="*/ 2 w 28"/>
                      <a:gd name="T29" fmla="*/ 58 h 29"/>
                      <a:gd name="T30" fmla="*/ 0 w 28"/>
                      <a:gd name="T31" fmla="*/ 54 h 29"/>
                      <a:gd name="T32" fmla="*/ 26 w 28"/>
                      <a:gd name="T33" fmla="*/ 28 h 29"/>
                      <a:gd name="T34" fmla="*/ 0 w 28"/>
                      <a:gd name="T35" fmla="*/ 2 h 29"/>
                      <a:gd name="T36" fmla="*/ 2 w 28"/>
                      <a:gd name="T37" fmla="*/ 0 h 29"/>
                      <a:gd name="T38" fmla="*/ 28 w 28"/>
                      <a:gd name="T39" fmla="*/ 26 h 29"/>
                      <a:gd name="T40" fmla="*/ 54 w 28"/>
                      <a:gd name="T41" fmla="*/ 0 h 29"/>
                      <a:gd name="T42" fmla="*/ 56 w 28"/>
                      <a:gd name="T43" fmla="*/ 2 h 29"/>
                      <a:gd name="T44" fmla="*/ 30 w 28"/>
                      <a:gd name="T45" fmla="*/ 28 h 29"/>
                      <a:gd name="T46" fmla="*/ 56 w 28"/>
                      <a:gd name="T47" fmla="*/ 54 h 29"/>
                      <a:gd name="T48" fmla="*/ 54 w 28"/>
                      <a:gd name="T49" fmla="*/ 58 h 29"/>
                      <a:gd name="T50" fmla="*/ 50 w 28"/>
                      <a:gd name="T51" fmla="*/ 22 h 29"/>
                      <a:gd name="T52" fmla="*/ 56 w 28"/>
                      <a:gd name="T53" fmla="*/ 28 h 29"/>
                      <a:gd name="T54" fmla="*/ 50 w 28"/>
                      <a:gd name="T55" fmla="*/ 36 h 29"/>
                      <a:gd name="T56" fmla="*/ 44 w 28"/>
                      <a:gd name="T57" fmla="*/ 28 h 29"/>
                      <a:gd name="T58" fmla="*/ 46 w 28"/>
                      <a:gd name="T59" fmla="*/ 24 h 29"/>
                      <a:gd name="T60" fmla="*/ 50 w 28"/>
                      <a:gd name="T61" fmla="*/ 22 h 29"/>
                      <a:gd name="T62" fmla="*/ 28 w 28"/>
                      <a:gd name="T63" fmla="*/ 14 h 29"/>
                      <a:gd name="T64" fmla="*/ 22 w 28"/>
                      <a:gd name="T65" fmla="*/ 6 h 29"/>
                      <a:gd name="T66" fmla="*/ 28 w 28"/>
                      <a:gd name="T67" fmla="*/ 0 h 29"/>
                      <a:gd name="T68" fmla="*/ 34 w 28"/>
                      <a:gd name="T69" fmla="*/ 6 h 29"/>
                      <a:gd name="T70" fmla="*/ 32 w 28"/>
                      <a:gd name="T71" fmla="*/ 12 h 29"/>
                      <a:gd name="T72" fmla="*/ 28 w 28"/>
                      <a:gd name="T73" fmla="*/ 14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9">
                        <a:moveTo>
                          <a:pt x="3" y="18"/>
                        </a:moveTo>
                        <a:cubicBezTo>
                          <a:pt x="1" y="18"/>
                          <a:pt x="0" y="16"/>
                          <a:pt x="0" y="14"/>
                        </a:cubicBezTo>
                        <a:cubicBezTo>
                          <a:pt x="0" y="12"/>
                          <a:pt x="1" y="11"/>
                          <a:pt x="3" y="11"/>
                        </a:cubicBezTo>
                        <a:cubicBezTo>
                          <a:pt x="5" y="11"/>
                          <a:pt x="7" y="12"/>
                          <a:pt x="7" y="14"/>
                        </a:cubicBezTo>
                        <a:cubicBezTo>
                          <a:pt x="7" y="16"/>
                          <a:pt x="6" y="16"/>
                          <a:pt x="6" y="17"/>
                        </a:cubicBezTo>
                        <a:cubicBezTo>
                          <a:pt x="5" y="17"/>
                          <a:pt x="4" y="18"/>
                          <a:pt x="3" y="18"/>
                        </a:cubicBezTo>
                        <a:close/>
                        <a:moveTo>
                          <a:pt x="14" y="22"/>
                        </a:moveTo>
                        <a:cubicBezTo>
                          <a:pt x="16" y="22"/>
                          <a:pt x="17" y="23"/>
                          <a:pt x="17" y="25"/>
                        </a:cubicBezTo>
                        <a:cubicBezTo>
                          <a:pt x="17" y="27"/>
                          <a:pt x="16" y="29"/>
                          <a:pt x="14" y="29"/>
                        </a:cubicBezTo>
                        <a:cubicBezTo>
                          <a:pt x="12" y="29"/>
                          <a:pt x="11" y="27"/>
                          <a:pt x="11" y="25"/>
                        </a:cubicBezTo>
                        <a:cubicBezTo>
                          <a:pt x="11" y="24"/>
                          <a:pt x="11" y="23"/>
                          <a:pt x="12" y="23"/>
                        </a:cubicBezTo>
                        <a:cubicBezTo>
                          <a:pt x="13" y="22"/>
                          <a:pt x="13" y="22"/>
                          <a:pt x="14" y="22"/>
                        </a:cubicBezTo>
                        <a:close/>
                        <a:moveTo>
                          <a:pt x="27" y="29"/>
                        </a:move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4" y="13"/>
                          <a:pt x="14" y="13"/>
                          <a:pt x="14" y="13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27"/>
                          <a:pt x="28" y="27"/>
                          <a:pt x="28" y="27"/>
                        </a:cubicBezTo>
                        <a:lnTo>
                          <a:pt x="27" y="29"/>
                        </a:lnTo>
                        <a:close/>
                        <a:moveTo>
                          <a:pt x="25" y="11"/>
                        </a:moveTo>
                        <a:cubicBezTo>
                          <a:pt x="27" y="11"/>
                          <a:pt x="28" y="12"/>
                          <a:pt x="28" y="14"/>
                        </a:cubicBezTo>
                        <a:cubicBezTo>
                          <a:pt x="28" y="16"/>
                          <a:pt x="27" y="18"/>
                          <a:pt x="25" y="18"/>
                        </a:cubicBezTo>
                        <a:cubicBezTo>
                          <a:pt x="23" y="18"/>
                          <a:pt x="22" y="16"/>
                          <a:pt x="22" y="14"/>
                        </a:cubicBezTo>
                        <a:cubicBezTo>
                          <a:pt x="22" y="13"/>
                          <a:pt x="22" y="12"/>
                          <a:pt x="23" y="12"/>
                        </a:cubicBezTo>
                        <a:cubicBezTo>
                          <a:pt x="23" y="11"/>
                          <a:pt x="24" y="11"/>
                          <a:pt x="25" y="11"/>
                        </a:cubicBezTo>
                        <a:close/>
                        <a:moveTo>
                          <a:pt x="14" y="7"/>
                        </a:moveTo>
                        <a:cubicBezTo>
                          <a:pt x="12" y="7"/>
                          <a:pt x="11" y="5"/>
                          <a:pt x="11" y="3"/>
                        </a:cubicBezTo>
                        <a:cubicBezTo>
                          <a:pt x="11" y="2"/>
                          <a:pt x="12" y="0"/>
                          <a:pt x="14" y="0"/>
                        </a:cubicBezTo>
                        <a:cubicBezTo>
                          <a:pt x="16" y="0"/>
                          <a:pt x="17" y="1"/>
                          <a:pt x="17" y="3"/>
                        </a:cubicBezTo>
                        <a:cubicBezTo>
                          <a:pt x="17" y="5"/>
                          <a:pt x="17" y="6"/>
                          <a:pt x="16" y="6"/>
                        </a:cubicBezTo>
                        <a:cubicBezTo>
                          <a:pt x="16" y="6"/>
                          <a:pt x="15" y="7"/>
                          <a:pt x="14" y="7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" name="Freeform 162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456" y="1680"/>
                    <a:ext cx="56" cy="58"/>
                  </a:xfrm>
                  <a:custGeom>
                    <a:avLst/>
                    <a:gdLst>
                      <a:gd name="T0" fmla="*/ 34 w 28"/>
                      <a:gd name="T1" fmla="*/ 12 h 29"/>
                      <a:gd name="T2" fmla="*/ 34 w 28"/>
                      <a:gd name="T3" fmla="*/ 6 h 29"/>
                      <a:gd name="T4" fmla="*/ 28 w 28"/>
                      <a:gd name="T5" fmla="*/ 0 h 29"/>
                      <a:gd name="T6" fmla="*/ 22 w 28"/>
                      <a:gd name="T7" fmla="*/ 6 h 29"/>
                      <a:gd name="T8" fmla="*/ 28 w 28"/>
                      <a:gd name="T9" fmla="*/ 14 h 29"/>
                      <a:gd name="T10" fmla="*/ 34 w 28"/>
                      <a:gd name="T11" fmla="*/ 12 h 29"/>
                      <a:gd name="T12" fmla="*/ 12 w 28"/>
                      <a:gd name="T13" fmla="*/ 34 h 29"/>
                      <a:gd name="T14" fmla="*/ 14 w 28"/>
                      <a:gd name="T15" fmla="*/ 28 h 29"/>
                      <a:gd name="T16" fmla="*/ 6 w 28"/>
                      <a:gd name="T17" fmla="*/ 22 h 29"/>
                      <a:gd name="T18" fmla="*/ 0 w 28"/>
                      <a:gd name="T19" fmla="*/ 28 h 29"/>
                      <a:gd name="T20" fmla="*/ 6 w 28"/>
                      <a:gd name="T21" fmla="*/ 36 h 29"/>
                      <a:gd name="T22" fmla="*/ 12 w 28"/>
                      <a:gd name="T23" fmla="*/ 34 h 29"/>
                      <a:gd name="T24" fmla="*/ 24 w 28"/>
                      <a:gd name="T25" fmla="*/ 46 h 29"/>
                      <a:gd name="T26" fmla="*/ 22 w 28"/>
                      <a:gd name="T27" fmla="*/ 50 h 29"/>
                      <a:gd name="T28" fmla="*/ 28 w 28"/>
                      <a:gd name="T29" fmla="*/ 58 h 29"/>
                      <a:gd name="T30" fmla="*/ 34 w 28"/>
                      <a:gd name="T31" fmla="*/ 50 h 29"/>
                      <a:gd name="T32" fmla="*/ 28 w 28"/>
                      <a:gd name="T33" fmla="*/ 44 h 29"/>
                      <a:gd name="T34" fmla="*/ 24 w 28"/>
                      <a:gd name="T35" fmla="*/ 46 h 29"/>
                      <a:gd name="T36" fmla="*/ 56 w 28"/>
                      <a:gd name="T37" fmla="*/ 54 h 29"/>
                      <a:gd name="T38" fmla="*/ 30 w 28"/>
                      <a:gd name="T39" fmla="*/ 28 h 29"/>
                      <a:gd name="T40" fmla="*/ 56 w 28"/>
                      <a:gd name="T41" fmla="*/ 2 h 29"/>
                      <a:gd name="T42" fmla="*/ 54 w 28"/>
                      <a:gd name="T43" fmla="*/ 0 h 29"/>
                      <a:gd name="T44" fmla="*/ 28 w 28"/>
                      <a:gd name="T45" fmla="*/ 26 h 29"/>
                      <a:gd name="T46" fmla="*/ 2 w 28"/>
                      <a:gd name="T47" fmla="*/ 0 h 29"/>
                      <a:gd name="T48" fmla="*/ 0 w 28"/>
                      <a:gd name="T49" fmla="*/ 2 h 29"/>
                      <a:gd name="T50" fmla="*/ 26 w 28"/>
                      <a:gd name="T51" fmla="*/ 28 h 29"/>
                      <a:gd name="T52" fmla="*/ 0 w 28"/>
                      <a:gd name="T53" fmla="*/ 54 h 29"/>
                      <a:gd name="T54" fmla="*/ 2 w 28"/>
                      <a:gd name="T55" fmla="*/ 58 h 29"/>
                      <a:gd name="T56" fmla="*/ 28 w 28"/>
                      <a:gd name="T57" fmla="*/ 32 h 29"/>
                      <a:gd name="T58" fmla="*/ 54 w 28"/>
                      <a:gd name="T59" fmla="*/ 58 h 29"/>
                      <a:gd name="T60" fmla="*/ 56 w 28"/>
                      <a:gd name="T61" fmla="*/ 54 h 29"/>
                      <a:gd name="T62" fmla="*/ 46 w 28"/>
                      <a:gd name="T63" fmla="*/ 24 h 29"/>
                      <a:gd name="T64" fmla="*/ 44 w 28"/>
                      <a:gd name="T65" fmla="*/ 28 h 29"/>
                      <a:gd name="T66" fmla="*/ 50 w 28"/>
                      <a:gd name="T67" fmla="*/ 36 h 29"/>
                      <a:gd name="T68" fmla="*/ 56 w 28"/>
                      <a:gd name="T69" fmla="*/ 28 h 29"/>
                      <a:gd name="T70" fmla="*/ 50 w 28"/>
                      <a:gd name="T71" fmla="*/ 22 h 29"/>
                      <a:gd name="T72" fmla="*/ 46 w 28"/>
                      <a:gd name="T73" fmla="*/ 24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9">
                        <a:moveTo>
                          <a:pt x="17" y="6"/>
                        </a:moveTo>
                        <a:cubicBezTo>
                          <a:pt x="17" y="6"/>
                          <a:pt x="17" y="5"/>
                          <a:pt x="17" y="3"/>
                        </a:cubicBezTo>
                        <a:cubicBezTo>
                          <a:pt x="17" y="1"/>
                          <a:pt x="16" y="0"/>
                          <a:pt x="14" y="0"/>
                        </a:cubicBezTo>
                        <a:cubicBezTo>
                          <a:pt x="12" y="0"/>
                          <a:pt x="11" y="2"/>
                          <a:pt x="11" y="3"/>
                        </a:cubicBezTo>
                        <a:cubicBezTo>
                          <a:pt x="11" y="5"/>
                          <a:pt x="13" y="7"/>
                          <a:pt x="14" y="7"/>
                        </a:cubicBezTo>
                        <a:cubicBezTo>
                          <a:pt x="15" y="7"/>
                          <a:pt x="16" y="6"/>
                          <a:pt x="17" y="6"/>
                        </a:cubicBezTo>
                        <a:close/>
                        <a:moveTo>
                          <a:pt x="6" y="17"/>
                        </a:moveTo>
                        <a:cubicBezTo>
                          <a:pt x="6" y="16"/>
                          <a:pt x="7" y="16"/>
                          <a:pt x="7" y="14"/>
                        </a:cubicBezTo>
                        <a:cubicBezTo>
                          <a:pt x="7" y="12"/>
                          <a:pt x="5" y="11"/>
                          <a:pt x="3" y="11"/>
                        </a:cubicBezTo>
                        <a:cubicBezTo>
                          <a:pt x="1" y="11"/>
                          <a:pt x="0" y="12"/>
                          <a:pt x="0" y="14"/>
                        </a:cubicBezTo>
                        <a:cubicBezTo>
                          <a:pt x="0" y="16"/>
                          <a:pt x="1" y="18"/>
                          <a:pt x="3" y="18"/>
                        </a:cubicBezTo>
                        <a:cubicBezTo>
                          <a:pt x="4" y="18"/>
                          <a:pt x="5" y="17"/>
                          <a:pt x="6" y="17"/>
                        </a:cubicBezTo>
                        <a:close/>
                        <a:moveTo>
                          <a:pt x="12" y="23"/>
                        </a:moveTo>
                        <a:cubicBezTo>
                          <a:pt x="11" y="23"/>
                          <a:pt x="11" y="24"/>
                          <a:pt x="11" y="25"/>
                        </a:cubicBezTo>
                        <a:cubicBezTo>
                          <a:pt x="11" y="27"/>
                          <a:pt x="12" y="29"/>
                          <a:pt x="14" y="29"/>
                        </a:cubicBezTo>
                        <a:cubicBezTo>
                          <a:pt x="16" y="29"/>
                          <a:pt x="17" y="27"/>
                          <a:pt x="17" y="25"/>
                        </a:cubicBezTo>
                        <a:cubicBezTo>
                          <a:pt x="17" y="23"/>
                          <a:pt x="16" y="22"/>
                          <a:pt x="14" y="22"/>
                        </a:cubicBezTo>
                        <a:cubicBezTo>
                          <a:pt x="13" y="22"/>
                          <a:pt x="13" y="22"/>
                          <a:pt x="12" y="23"/>
                        </a:cubicBezTo>
                        <a:close/>
                        <a:moveTo>
                          <a:pt x="28" y="27"/>
                        </a:move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4" y="13"/>
                          <a:pt x="14" y="13"/>
                          <a:pt x="14" y="1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27" y="29"/>
                          <a:pt x="27" y="29"/>
                          <a:pt x="27" y="29"/>
                        </a:cubicBezTo>
                        <a:lnTo>
                          <a:pt x="28" y="27"/>
                        </a:lnTo>
                        <a:close/>
                        <a:moveTo>
                          <a:pt x="23" y="12"/>
                        </a:moveTo>
                        <a:cubicBezTo>
                          <a:pt x="22" y="12"/>
                          <a:pt x="22" y="13"/>
                          <a:pt x="22" y="14"/>
                        </a:cubicBezTo>
                        <a:cubicBezTo>
                          <a:pt x="22" y="16"/>
                          <a:pt x="23" y="18"/>
                          <a:pt x="25" y="18"/>
                        </a:cubicBezTo>
                        <a:cubicBezTo>
                          <a:pt x="27" y="18"/>
                          <a:pt x="28" y="16"/>
                          <a:pt x="28" y="14"/>
                        </a:cubicBezTo>
                        <a:cubicBezTo>
                          <a:pt x="28" y="12"/>
                          <a:pt x="27" y="11"/>
                          <a:pt x="25" y="11"/>
                        </a:cubicBezTo>
                        <a:cubicBezTo>
                          <a:pt x="24" y="11"/>
                          <a:pt x="23" y="11"/>
                          <a:pt x="23" y="12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Freeform 163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536" y="1680"/>
                    <a:ext cx="56" cy="58"/>
                  </a:xfrm>
                  <a:custGeom>
                    <a:avLst/>
                    <a:gdLst>
                      <a:gd name="T0" fmla="*/ 24 w 28"/>
                      <a:gd name="T1" fmla="*/ 46 h 29"/>
                      <a:gd name="T2" fmla="*/ 22 w 28"/>
                      <a:gd name="T3" fmla="*/ 50 h 29"/>
                      <a:gd name="T4" fmla="*/ 28 w 28"/>
                      <a:gd name="T5" fmla="*/ 58 h 29"/>
                      <a:gd name="T6" fmla="*/ 34 w 28"/>
                      <a:gd name="T7" fmla="*/ 50 h 29"/>
                      <a:gd name="T8" fmla="*/ 28 w 28"/>
                      <a:gd name="T9" fmla="*/ 44 h 29"/>
                      <a:gd name="T10" fmla="*/ 24 w 28"/>
                      <a:gd name="T11" fmla="*/ 46 h 29"/>
                      <a:gd name="T12" fmla="*/ 12 w 28"/>
                      <a:gd name="T13" fmla="*/ 34 h 29"/>
                      <a:gd name="T14" fmla="*/ 14 w 28"/>
                      <a:gd name="T15" fmla="*/ 28 h 29"/>
                      <a:gd name="T16" fmla="*/ 6 w 28"/>
                      <a:gd name="T17" fmla="*/ 22 h 29"/>
                      <a:gd name="T18" fmla="*/ 0 w 28"/>
                      <a:gd name="T19" fmla="*/ 28 h 29"/>
                      <a:gd name="T20" fmla="*/ 6 w 28"/>
                      <a:gd name="T21" fmla="*/ 36 h 29"/>
                      <a:gd name="T22" fmla="*/ 12 w 28"/>
                      <a:gd name="T23" fmla="*/ 34 h 29"/>
                      <a:gd name="T24" fmla="*/ 56 w 28"/>
                      <a:gd name="T25" fmla="*/ 54 h 29"/>
                      <a:gd name="T26" fmla="*/ 30 w 28"/>
                      <a:gd name="T27" fmla="*/ 28 h 29"/>
                      <a:gd name="T28" fmla="*/ 56 w 28"/>
                      <a:gd name="T29" fmla="*/ 2 h 29"/>
                      <a:gd name="T30" fmla="*/ 54 w 28"/>
                      <a:gd name="T31" fmla="*/ 0 h 29"/>
                      <a:gd name="T32" fmla="*/ 28 w 28"/>
                      <a:gd name="T33" fmla="*/ 26 h 29"/>
                      <a:gd name="T34" fmla="*/ 2 w 28"/>
                      <a:gd name="T35" fmla="*/ 0 h 29"/>
                      <a:gd name="T36" fmla="*/ 0 w 28"/>
                      <a:gd name="T37" fmla="*/ 2 h 29"/>
                      <a:gd name="T38" fmla="*/ 26 w 28"/>
                      <a:gd name="T39" fmla="*/ 28 h 29"/>
                      <a:gd name="T40" fmla="*/ 0 w 28"/>
                      <a:gd name="T41" fmla="*/ 54 h 29"/>
                      <a:gd name="T42" fmla="*/ 2 w 28"/>
                      <a:gd name="T43" fmla="*/ 58 h 29"/>
                      <a:gd name="T44" fmla="*/ 28 w 28"/>
                      <a:gd name="T45" fmla="*/ 32 h 29"/>
                      <a:gd name="T46" fmla="*/ 54 w 28"/>
                      <a:gd name="T47" fmla="*/ 58 h 29"/>
                      <a:gd name="T48" fmla="*/ 56 w 28"/>
                      <a:gd name="T49" fmla="*/ 54 h 29"/>
                      <a:gd name="T50" fmla="*/ 46 w 28"/>
                      <a:gd name="T51" fmla="*/ 24 h 29"/>
                      <a:gd name="T52" fmla="*/ 44 w 28"/>
                      <a:gd name="T53" fmla="*/ 28 h 29"/>
                      <a:gd name="T54" fmla="*/ 50 w 28"/>
                      <a:gd name="T55" fmla="*/ 36 h 29"/>
                      <a:gd name="T56" fmla="*/ 56 w 28"/>
                      <a:gd name="T57" fmla="*/ 28 h 29"/>
                      <a:gd name="T58" fmla="*/ 50 w 28"/>
                      <a:gd name="T59" fmla="*/ 22 h 29"/>
                      <a:gd name="T60" fmla="*/ 46 w 28"/>
                      <a:gd name="T61" fmla="*/ 24 h 29"/>
                      <a:gd name="T62" fmla="*/ 34 w 28"/>
                      <a:gd name="T63" fmla="*/ 12 h 29"/>
                      <a:gd name="T64" fmla="*/ 34 w 28"/>
                      <a:gd name="T65" fmla="*/ 6 h 29"/>
                      <a:gd name="T66" fmla="*/ 28 w 28"/>
                      <a:gd name="T67" fmla="*/ 0 h 29"/>
                      <a:gd name="T68" fmla="*/ 22 w 28"/>
                      <a:gd name="T69" fmla="*/ 6 h 29"/>
                      <a:gd name="T70" fmla="*/ 28 w 28"/>
                      <a:gd name="T71" fmla="*/ 14 h 29"/>
                      <a:gd name="T72" fmla="*/ 34 w 28"/>
                      <a:gd name="T73" fmla="*/ 12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9">
                        <a:moveTo>
                          <a:pt x="12" y="23"/>
                        </a:moveTo>
                        <a:cubicBezTo>
                          <a:pt x="11" y="23"/>
                          <a:pt x="11" y="24"/>
                          <a:pt x="11" y="25"/>
                        </a:cubicBezTo>
                        <a:cubicBezTo>
                          <a:pt x="11" y="27"/>
                          <a:pt x="12" y="29"/>
                          <a:pt x="14" y="29"/>
                        </a:cubicBezTo>
                        <a:cubicBezTo>
                          <a:pt x="16" y="29"/>
                          <a:pt x="17" y="27"/>
                          <a:pt x="17" y="25"/>
                        </a:cubicBezTo>
                        <a:cubicBezTo>
                          <a:pt x="17" y="23"/>
                          <a:pt x="16" y="22"/>
                          <a:pt x="14" y="22"/>
                        </a:cubicBezTo>
                        <a:cubicBezTo>
                          <a:pt x="13" y="22"/>
                          <a:pt x="13" y="22"/>
                          <a:pt x="12" y="23"/>
                        </a:cubicBezTo>
                        <a:close/>
                        <a:moveTo>
                          <a:pt x="6" y="17"/>
                        </a:moveTo>
                        <a:cubicBezTo>
                          <a:pt x="6" y="16"/>
                          <a:pt x="7" y="16"/>
                          <a:pt x="7" y="14"/>
                        </a:cubicBezTo>
                        <a:cubicBezTo>
                          <a:pt x="7" y="12"/>
                          <a:pt x="5" y="11"/>
                          <a:pt x="3" y="11"/>
                        </a:cubicBezTo>
                        <a:cubicBezTo>
                          <a:pt x="1" y="11"/>
                          <a:pt x="0" y="12"/>
                          <a:pt x="0" y="14"/>
                        </a:cubicBezTo>
                        <a:cubicBezTo>
                          <a:pt x="0" y="16"/>
                          <a:pt x="1" y="18"/>
                          <a:pt x="3" y="18"/>
                        </a:cubicBezTo>
                        <a:cubicBezTo>
                          <a:pt x="4" y="18"/>
                          <a:pt x="5" y="17"/>
                          <a:pt x="6" y="17"/>
                        </a:cubicBezTo>
                        <a:close/>
                        <a:moveTo>
                          <a:pt x="28" y="27"/>
                        </a:move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4" y="13"/>
                          <a:pt x="14" y="13"/>
                          <a:pt x="14" y="1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27" y="29"/>
                          <a:pt x="27" y="29"/>
                          <a:pt x="27" y="29"/>
                        </a:cubicBezTo>
                        <a:lnTo>
                          <a:pt x="28" y="27"/>
                        </a:lnTo>
                        <a:close/>
                        <a:moveTo>
                          <a:pt x="23" y="12"/>
                        </a:moveTo>
                        <a:cubicBezTo>
                          <a:pt x="22" y="12"/>
                          <a:pt x="22" y="13"/>
                          <a:pt x="22" y="14"/>
                        </a:cubicBezTo>
                        <a:cubicBezTo>
                          <a:pt x="22" y="16"/>
                          <a:pt x="23" y="18"/>
                          <a:pt x="25" y="18"/>
                        </a:cubicBezTo>
                        <a:cubicBezTo>
                          <a:pt x="27" y="18"/>
                          <a:pt x="28" y="16"/>
                          <a:pt x="28" y="14"/>
                        </a:cubicBezTo>
                        <a:cubicBezTo>
                          <a:pt x="28" y="12"/>
                          <a:pt x="27" y="11"/>
                          <a:pt x="25" y="11"/>
                        </a:cubicBezTo>
                        <a:cubicBezTo>
                          <a:pt x="24" y="11"/>
                          <a:pt x="23" y="11"/>
                          <a:pt x="23" y="12"/>
                        </a:cubicBezTo>
                        <a:close/>
                        <a:moveTo>
                          <a:pt x="17" y="6"/>
                        </a:moveTo>
                        <a:cubicBezTo>
                          <a:pt x="17" y="6"/>
                          <a:pt x="17" y="5"/>
                          <a:pt x="17" y="3"/>
                        </a:cubicBezTo>
                        <a:cubicBezTo>
                          <a:pt x="17" y="1"/>
                          <a:pt x="16" y="0"/>
                          <a:pt x="14" y="0"/>
                        </a:cubicBezTo>
                        <a:cubicBezTo>
                          <a:pt x="12" y="0"/>
                          <a:pt x="11" y="2"/>
                          <a:pt x="11" y="3"/>
                        </a:cubicBezTo>
                        <a:cubicBezTo>
                          <a:pt x="11" y="5"/>
                          <a:pt x="13" y="7"/>
                          <a:pt x="14" y="7"/>
                        </a:cubicBezTo>
                        <a:cubicBezTo>
                          <a:pt x="15" y="7"/>
                          <a:pt x="16" y="6"/>
                          <a:pt x="17" y="6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" name="Freeform 164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606" y="1670"/>
                    <a:ext cx="76" cy="74"/>
                  </a:xfrm>
                  <a:custGeom>
                    <a:avLst/>
                    <a:gdLst>
                      <a:gd name="T0" fmla="*/ 32 w 38"/>
                      <a:gd name="T1" fmla="*/ 12 h 37"/>
                      <a:gd name="T2" fmla="*/ 6 w 38"/>
                      <a:gd name="T3" fmla="*/ 24 h 37"/>
                      <a:gd name="T4" fmla="*/ 12 w 38"/>
                      <a:gd name="T5" fmla="*/ 12 h 37"/>
                      <a:gd name="T6" fmla="*/ 4 w 38"/>
                      <a:gd name="T7" fmla="*/ 22 h 37"/>
                      <a:gd name="T8" fmla="*/ 34 w 38"/>
                      <a:gd name="T9" fmla="*/ 6 h 37"/>
                      <a:gd name="T10" fmla="*/ 42 w 38"/>
                      <a:gd name="T11" fmla="*/ 0 h 37"/>
                      <a:gd name="T12" fmla="*/ 74 w 38"/>
                      <a:gd name="T13" fmla="*/ 6 h 37"/>
                      <a:gd name="T14" fmla="*/ 68 w 38"/>
                      <a:gd name="T15" fmla="*/ 22 h 37"/>
                      <a:gd name="T16" fmla="*/ 48 w 38"/>
                      <a:gd name="T17" fmla="*/ 26 h 37"/>
                      <a:gd name="T18" fmla="*/ 42 w 38"/>
                      <a:gd name="T19" fmla="*/ 12 h 37"/>
                      <a:gd name="T20" fmla="*/ 50 w 38"/>
                      <a:gd name="T21" fmla="*/ 20 h 37"/>
                      <a:gd name="T22" fmla="*/ 62 w 38"/>
                      <a:gd name="T23" fmla="*/ 16 h 37"/>
                      <a:gd name="T24" fmla="*/ 66 w 38"/>
                      <a:gd name="T25" fmla="*/ 12 h 37"/>
                      <a:gd name="T26" fmla="*/ 50 w 38"/>
                      <a:gd name="T27" fmla="*/ 20 h 37"/>
                      <a:gd name="T28" fmla="*/ 6 w 38"/>
                      <a:gd name="T29" fmla="*/ 72 h 37"/>
                      <a:gd name="T30" fmla="*/ 10 w 38"/>
                      <a:gd name="T31" fmla="*/ 50 h 37"/>
                      <a:gd name="T32" fmla="*/ 20 w 38"/>
                      <a:gd name="T33" fmla="*/ 52 h 37"/>
                      <a:gd name="T34" fmla="*/ 28 w 38"/>
                      <a:gd name="T35" fmla="*/ 64 h 37"/>
                      <a:gd name="T36" fmla="*/ 44 w 38"/>
                      <a:gd name="T37" fmla="*/ 66 h 37"/>
                      <a:gd name="T38" fmla="*/ 58 w 38"/>
                      <a:gd name="T39" fmla="*/ 60 h 37"/>
                      <a:gd name="T40" fmla="*/ 26 w 38"/>
                      <a:gd name="T41" fmla="*/ 74 h 37"/>
                      <a:gd name="T42" fmla="*/ 20 w 38"/>
                      <a:gd name="T43" fmla="*/ 52 h 37"/>
                      <a:gd name="T44" fmla="*/ 4 w 38"/>
                      <a:gd name="T45" fmla="*/ 46 h 37"/>
                      <a:gd name="T46" fmla="*/ 6 w 38"/>
                      <a:gd name="T47" fmla="*/ 38 h 37"/>
                      <a:gd name="T48" fmla="*/ 28 w 38"/>
                      <a:gd name="T49" fmla="*/ 24 h 37"/>
                      <a:gd name="T50" fmla="*/ 28 w 38"/>
                      <a:gd name="T51" fmla="*/ 38 h 37"/>
                      <a:gd name="T52" fmla="*/ 52 w 38"/>
                      <a:gd name="T53" fmla="*/ 38 h 37"/>
                      <a:gd name="T54" fmla="*/ 46 w 38"/>
                      <a:gd name="T55" fmla="*/ 34 h 37"/>
                      <a:gd name="T56" fmla="*/ 74 w 38"/>
                      <a:gd name="T57" fmla="*/ 42 h 37"/>
                      <a:gd name="T58" fmla="*/ 62 w 38"/>
                      <a:gd name="T59" fmla="*/ 44 h 37"/>
                      <a:gd name="T60" fmla="*/ 34 w 38"/>
                      <a:gd name="T61" fmla="*/ 46 h 37"/>
                      <a:gd name="T62" fmla="*/ 42 w 38"/>
                      <a:gd name="T63" fmla="*/ 58 h 37"/>
                      <a:gd name="T64" fmla="*/ 34 w 38"/>
                      <a:gd name="T65" fmla="*/ 46 h 37"/>
                      <a:gd name="T66" fmla="*/ 76 w 38"/>
                      <a:gd name="T67" fmla="*/ 68 h 37"/>
                      <a:gd name="T68" fmla="*/ 58 w 38"/>
                      <a:gd name="T69" fmla="*/ 54 h 37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0" t="0" r="r" b="b"/>
                    <a:pathLst>
                      <a:path w="38" h="37">
                        <a:moveTo>
                          <a:pt x="21" y="6"/>
                        </a:moveTo>
                        <a:cubicBezTo>
                          <a:pt x="16" y="6"/>
                          <a:pt x="16" y="6"/>
                          <a:pt x="16" y="6"/>
                        </a:cubicBezTo>
                        <a:cubicBezTo>
                          <a:pt x="15" y="10"/>
                          <a:pt x="11" y="14"/>
                          <a:pt x="5" y="15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7" y="11"/>
                          <a:pt x="10" y="9"/>
                          <a:pt x="12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2" y="11"/>
                          <a:pt x="2" y="11"/>
                          <a:pt x="2" y="11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7" y="3"/>
                          <a:pt x="17" y="3"/>
                          <a:pt x="17" y="3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21" y="0"/>
                          <a:pt x="21" y="0"/>
                          <a:pt x="21" y="0"/>
                        </a:cubicBezTo>
                        <a:cubicBezTo>
                          <a:pt x="21" y="3"/>
                          <a:pt x="21" y="3"/>
                          <a:pt x="21" y="3"/>
                        </a:cubicBezTo>
                        <a:cubicBezTo>
                          <a:pt x="37" y="3"/>
                          <a:pt x="37" y="3"/>
                          <a:pt x="37" y="3"/>
                        </a:cubicBezTo>
                        <a:cubicBezTo>
                          <a:pt x="37" y="11"/>
                          <a:pt x="37" y="11"/>
                          <a:pt x="37" y="11"/>
                        </a:cubicBezTo>
                        <a:cubicBezTo>
                          <a:pt x="34" y="11"/>
                          <a:pt x="34" y="11"/>
                          <a:pt x="34" y="11"/>
                        </a:cubicBezTo>
                        <a:cubicBezTo>
                          <a:pt x="33" y="12"/>
                          <a:pt x="33" y="13"/>
                          <a:pt x="31" y="13"/>
                        </a:cubicBezTo>
                        <a:cubicBezTo>
                          <a:pt x="24" y="13"/>
                          <a:pt x="24" y="13"/>
                          <a:pt x="24" y="13"/>
                        </a:cubicBezTo>
                        <a:cubicBezTo>
                          <a:pt x="22" y="13"/>
                          <a:pt x="21" y="13"/>
                          <a:pt x="21" y="11"/>
                        </a:cubicBezTo>
                        <a:lnTo>
                          <a:pt x="21" y="6"/>
                        </a:lnTo>
                        <a:close/>
                        <a:moveTo>
                          <a:pt x="25" y="10"/>
                        </a:moveTo>
                        <a:cubicBezTo>
                          <a:pt x="25" y="10"/>
                          <a:pt x="25" y="10"/>
                          <a:pt x="25" y="10"/>
                        </a:cubicBezTo>
                        <a:cubicBezTo>
                          <a:pt x="29" y="10"/>
                          <a:pt x="29" y="10"/>
                          <a:pt x="29" y="10"/>
                        </a:cubicBezTo>
                        <a:cubicBezTo>
                          <a:pt x="30" y="10"/>
                          <a:pt x="30" y="10"/>
                          <a:pt x="31" y="8"/>
                        </a:cubicBezTo>
                        <a:cubicBezTo>
                          <a:pt x="33" y="8"/>
                          <a:pt x="33" y="8"/>
                          <a:pt x="33" y="8"/>
                        </a:cubicBezTo>
                        <a:cubicBezTo>
                          <a:pt x="33" y="6"/>
                          <a:pt x="33" y="6"/>
                          <a:pt x="33" y="6"/>
                        </a:cubicBezTo>
                        <a:cubicBezTo>
                          <a:pt x="25" y="6"/>
                          <a:pt x="25" y="6"/>
                          <a:pt x="25" y="6"/>
                        </a:cubicBezTo>
                        <a:lnTo>
                          <a:pt x="25" y="10"/>
                        </a:lnTo>
                        <a:close/>
                        <a:moveTo>
                          <a:pt x="8" y="26"/>
                        </a:moveTo>
                        <a:cubicBezTo>
                          <a:pt x="7" y="30"/>
                          <a:pt x="6" y="33"/>
                          <a:pt x="3" y="36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3" y="31"/>
                          <a:pt x="4" y="27"/>
                          <a:pt x="5" y="25"/>
                        </a:cubicBezTo>
                        <a:lnTo>
                          <a:pt x="8" y="26"/>
                        </a:lnTo>
                        <a:close/>
                        <a:moveTo>
                          <a:pt x="10" y="26"/>
                        </a:moveTo>
                        <a:cubicBezTo>
                          <a:pt x="14" y="26"/>
                          <a:pt x="14" y="26"/>
                          <a:pt x="14" y="26"/>
                        </a:cubicBezTo>
                        <a:cubicBezTo>
                          <a:pt x="14" y="32"/>
                          <a:pt x="14" y="32"/>
                          <a:pt x="14" y="32"/>
                        </a:cubicBezTo>
                        <a:cubicBezTo>
                          <a:pt x="14" y="33"/>
                          <a:pt x="14" y="33"/>
                          <a:pt x="15" y="33"/>
                        </a:cubicBezTo>
                        <a:cubicBezTo>
                          <a:pt x="22" y="33"/>
                          <a:pt x="22" y="33"/>
                          <a:pt x="22" y="33"/>
                        </a:cubicBezTo>
                        <a:cubicBezTo>
                          <a:pt x="24" y="33"/>
                          <a:pt x="24" y="33"/>
                          <a:pt x="25" y="29"/>
                        </a:cubicBezTo>
                        <a:cubicBezTo>
                          <a:pt x="29" y="30"/>
                          <a:pt x="29" y="30"/>
                          <a:pt x="29" y="30"/>
                        </a:cubicBezTo>
                        <a:cubicBezTo>
                          <a:pt x="28" y="37"/>
                          <a:pt x="26" y="37"/>
                          <a:pt x="23" y="37"/>
                        </a:cubicBezTo>
                        <a:cubicBezTo>
                          <a:pt x="13" y="37"/>
                          <a:pt x="13" y="37"/>
                          <a:pt x="13" y="37"/>
                        </a:cubicBezTo>
                        <a:cubicBezTo>
                          <a:pt x="12" y="37"/>
                          <a:pt x="10" y="37"/>
                          <a:pt x="10" y="34"/>
                        </a:cubicBezTo>
                        <a:lnTo>
                          <a:pt x="10" y="26"/>
                        </a:lnTo>
                        <a:close/>
                        <a:moveTo>
                          <a:pt x="17" y="23"/>
                        </a:moveTo>
                        <a:cubicBezTo>
                          <a:pt x="13" y="23"/>
                          <a:pt x="9" y="23"/>
                          <a:pt x="2" y="23"/>
                        </a:cubicBezTo>
                        <a:cubicBezTo>
                          <a:pt x="2" y="19"/>
                          <a:pt x="2" y="19"/>
                          <a:pt x="2" y="19"/>
                        </a:cubicBezTo>
                        <a:cubicBezTo>
                          <a:pt x="2" y="19"/>
                          <a:pt x="3" y="19"/>
                          <a:pt x="3" y="19"/>
                        </a:cubicBezTo>
                        <a:cubicBezTo>
                          <a:pt x="4" y="19"/>
                          <a:pt x="8" y="19"/>
                          <a:pt x="9" y="19"/>
                        </a:cubicBezTo>
                        <a:cubicBezTo>
                          <a:pt x="12" y="15"/>
                          <a:pt x="13" y="14"/>
                          <a:pt x="14" y="12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6" y="15"/>
                          <a:pt x="15" y="17"/>
                          <a:pt x="14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8" y="19"/>
                          <a:pt x="25" y="19"/>
                          <a:pt x="26" y="19"/>
                        </a:cubicBezTo>
                        <a:cubicBezTo>
                          <a:pt x="26" y="19"/>
                          <a:pt x="26" y="19"/>
                          <a:pt x="26" y="19"/>
                        </a:cubicBezTo>
                        <a:cubicBezTo>
                          <a:pt x="25" y="18"/>
                          <a:pt x="24" y="17"/>
                          <a:pt x="23" y="17"/>
                        </a:cubicBezTo>
                        <a:cubicBezTo>
                          <a:pt x="26" y="14"/>
                          <a:pt x="26" y="14"/>
                          <a:pt x="26" y="14"/>
                        </a:cubicBezTo>
                        <a:cubicBezTo>
                          <a:pt x="29" y="15"/>
                          <a:pt x="31" y="17"/>
                          <a:pt x="37" y="21"/>
                        </a:cubicBezTo>
                        <a:cubicBezTo>
                          <a:pt x="33" y="24"/>
                          <a:pt x="33" y="24"/>
                          <a:pt x="33" y="24"/>
                        </a:cubicBezTo>
                        <a:cubicBezTo>
                          <a:pt x="33" y="24"/>
                          <a:pt x="32" y="23"/>
                          <a:pt x="31" y="22"/>
                        </a:cubicBezTo>
                        <a:cubicBezTo>
                          <a:pt x="29" y="22"/>
                          <a:pt x="19" y="22"/>
                          <a:pt x="17" y="23"/>
                        </a:cubicBezTo>
                        <a:cubicBezTo>
                          <a:pt x="17" y="23"/>
                          <a:pt x="17" y="23"/>
                          <a:pt x="17" y="23"/>
                        </a:cubicBezTo>
                        <a:cubicBezTo>
                          <a:pt x="19" y="23"/>
                          <a:pt x="22" y="25"/>
                          <a:pt x="24" y="26"/>
                        </a:cubicBezTo>
                        <a:cubicBezTo>
                          <a:pt x="21" y="29"/>
                          <a:pt x="21" y="29"/>
                          <a:pt x="21" y="29"/>
                        </a:cubicBezTo>
                        <a:cubicBezTo>
                          <a:pt x="18" y="27"/>
                          <a:pt x="16" y="26"/>
                          <a:pt x="15" y="25"/>
                        </a:cubicBezTo>
                        <a:lnTo>
                          <a:pt x="17" y="23"/>
                        </a:lnTo>
                        <a:close/>
                        <a:moveTo>
                          <a:pt x="32" y="25"/>
                        </a:moveTo>
                        <a:cubicBezTo>
                          <a:pt x="34" y="27"/>
                          <a:pt x="37" y="31"/>
                          <a:pt x="38" y="34"/>
                        </a:cubicBezTo>
                        <a:cubicBezTo>
                          <a:pt x="34" y="37"/>
                          <a:pt x="34" y="37"/>
                          <a:pt x="34" y="37"/>
                        </a:cubicBezTo>
                        <a:cubicBezTo>
                          <a:pt x="33" y="34"/>
                          <a:pt x="31" y="30"/>
                          <a:pt x="29" y="27"/>
                        </a:cubicBezTo>
                        <a:lnTo>
                          <a:pt x="32" y="25"/>
                        </a:ln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Freeform 165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686" y="1670"/>
                    <a:ext cx="76" cy="74"/>
                  </a:xfrm>
                  <a:custGeom>
                    <a:avLst/>
                    <a:gdLst>
                      <a:gd name="T0" fmla="*/ 34 w 38"/>
                      <a:gd name="T1" fmla="*/ 50 h 37"/>
                      <a:gd name="T2" fmla="*/ 34 w 38"/>
                      <a:gd name="T3" fmla="*/ 64 h 37"/>
                      <a:gd name="T4" fmla="*/ 12 w 38"/>
                      <a:gd name="T5" fmla="*/ 64 h 37"/>
                      <a:gd name="T6" fmla="*/ 12 w 38"/>
                      <a:gd name="T7" fmla="*/ 50 h 37"/>
                      <a:gd name="T8" fmla="*/ 34 w 38"/>
                      <a:gd name="T9" fmla="*/ 50 h 37"/>
                      <a:gd name="T10" fmla="*/ 4 w 38"/>
                      <a:gd name="T11" fmla="*/ 42 h 37"/>
                      <a:gd name="T12" fmla="*/ 4 w 38"/>
                      <a:gd name="T13" fmla="*/ 74 h 37"/>
                      <a:gd name="T14" fmla="*/ 12 w 38"/>
                      <a:gd name="T15" fmla="*/ 74 h 37"/>
                      <a:gd name="T16" fmla="*/ 12 w 38"/>
                      <a:gd name="T17" fmla="*/ 70 h 37"/>
                      <a:gd name="T18" fmla="*/ 40 w 38"/>
                      <a:gd name="T19" fmla="*/ 70 h 37"/>
                      <a:gd name="T20" fmla="*/ 40 w 38"/>
                      <a:gd name="T21" fmla="*/ 42 h 37"/>
                      <a:gd name="T22" fmla="*/ 4 w 38"/>
                      <a:gd name="T23" fmla="*/ 42 h 37"/>
                      <a:gd name="T24" fmla="*/ 46 w 38"/>
                      <a:gd name="T25" fmla="*/ 2 h 37"/>
                      <a:gd name="T26" fmla="*/ 46 w 38"/>
                      <a:gd name="T27" fmla="*/ 74 h 37"/>
                      <a:gd name="T28" fmla="*/ 54 w 38"/>
                      <a:gd name="T29" fmla="*/ 74 h 37"/>
                      <a:gd name="T30" fmla="*/ 54 w 38"/>
                      <a:gd name="T31" fmla="*/ 10 h 37"/>
                      <a:gd name="T32" fmla="*/ 66 w 38"/>
                      <a:gd name="T33" fmla="*/ 10 h 37"/>
                      <a:gd name="T34" fmla="*/ 56 w 38"/>
                      <a:gd name="T35" fmla="*/ 30 h 37"/>
                      <a:gd name="T36" fmla="*/ 68 w 38"/>
                      <a:gd name="T37" fmla="*/ 52 h 37"/>
                      <a:gd name="T38" fmla="*/ 62 w 38"/>
                      <a:gd name="T39" fmla="*/ 60 h 37"/>
                      <a:gd name="T40" fmla="*/ 56 w 38"/>
                      <a:gd name="T41" fmla="*/ 60 h 37"/>
                      <a:gd name="T42" fmla="*/ 58 w 38"/>
                      <a:gd name="T43" fmla="*/ 68 h 37"/>
                      <a:gd name="T44" fmla="*/ 64 w 38"/>
                      <a:gd name="T45" fmla="*/ 68 h 37"/>
                      <a:gd name="T46" fmla="*/ 70 w 38"/>
                      <a:gd name="T47" fmla="*/ 66 h 37"/>
                      <a:gd name="T48" fmla="*/ 76 w 38"/>
                      <a:gd name="T49" fmla="*/ 54 h 37"/>
                      <a:gd name="T50" fmla="*/ 66 w 38"/>
                      <a:gd name="T51" fmla="*/ 30 h 37"/>
                      <a:gd name="T52" fmla="*/ 74 w 38"/>
                      <a:gd name="T53" fmla="*/ 8 h 37"/>
                      <a:gd name="T54" fmla="*/ 74 w 38"/>
                      <a:gd name="T55" fmla="*/ 2 h 37"/>
                      <a:gd name="T56" fmla="*/ 46 w 38"/>
                      <a:gd name="T57" fmla="*/ 2 h 37"/>
                      <a:gd name="T58" fmla="*/ 2 w 38"/>
                      <a:gd name="T59" fmla="*/ 14 h 37"/>
                      <a:gd name="T60" fmla="*/ 8 w 38"/>
                      <a:gd name="T61" fmla="*/ 14 h 37"/>
                      <a:gd name="T62" fmla="*/ 10 w 38"/>
                      <a:gd name="T63" fmla="*/ 30 h 37"/>
                      <a:gd name="T64" fmla="*/ 0 w 38"/>
                      <a:gd name="T65" fmla="*/ 30 h 37"/>
                      <a:gd name="T66" fmla="*/ 0 w 38"/>
                      <a:gd name="T67" fmla="*/ 36 h 37"/>
                      <a:gd name="T68" fmla="*/ 44 w 38"/>
                      <a:gd name="T69" fmla="*/ 36 h 37"/>
                      <a:gd name="T70" fmla="*/ 44 w 38"/>
                      <a:gd name="T71" fmla="*/ 30 h 37"/>
                      <a:gd name="T72" fmla="*/ 34 w 38"/>
                      <a:gd name="T73" fmla="*/ 30 h 37"/>
                      <a:gd name="T74" fmla="*/ 38 w 38"/>
                      <a:gd name="T75" fmla="*/ 14 h 37"/>
                      <a:gd name="T76" fmla="*/ 42 w 38"/>
                      <a:gd name="T77" fmla="*/ 14 h 37"/>
                      <a:gd name="T78" fmla="*/ 42 w 38"/>
                      <a:gd name="T79" fmla="*/ 6 h 37"/>
                      <a:gd name="T80" fmla="*/ 26 w 38"/>
                      <a:gd name="T81" fmla="*/ 6 h 37"/>
                      <a:gd name="T82" fmla="*/ 26 w 38"/>
                      <a:gd name="T83" fmla="*/ 0 h 37"/>
                      <a:gd name="T84" fmla="*/ 18 w 38"/>
                      <a:gd name="T85" fmla="*/ 0 h 37"/>
                      <a:gd name="T86" fmla="*/ 18 w 38"/>
                      <a:gd name="T87" fmla="*/ 6 h 37"/>
                      <a:gd name="T88" fmla="*/ 2 w 38"/>
                      <a:gd name="T89" fmla="*/ 6 h 37"/>
                      <a:gd name="T90" fmla="*/ 2 w 38"/>
                      <a:gd name="T91" fmla="*/ 14 h 37"/>
                      <a:gd name="T92" fmla="*/ 30 w 38"/>
                      <a:gd name="T93" fmla="*/ 14 h 37"/>
                      <a:gd name="T94" fmla="*/ 26 w 38"/>
                      <a:gd name="T95" fmla="*/ 30 h 37"/>
                      <a:gd name="T96" fmla="*/ 18 w 38"/>
                      <a:gd name="T97" fmla="*/ 30 h 37"/>
                      <a:gd name="T98" fmla="*/ 16 w 38"/>
                      <a:gd name="T99" fmla="*/ 14 h 37"/>
                      <a:gd name="T100" fmla="*/ 30 w 38"/>
                      <a:gd name="T101" fmla="*/ 14 h 37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</a:gdLst>
                    <a:ahLst/>
                    <a:cxnLst>
                      <a:cxn ang="T102">
                        <a:pos x="T0" y="T1"/>
                      </a:cxn>
                      <a:cxn ang="T103">
                        <a:pos x="T2" y="T3"/>
                      </a:cxn>
                      <a:cxn ang="T104">
                        <a:pos x="T4" y="T5"/>
                      </a:cxn>
                      <a:cxn ang="T105">
                        <a:pos x="T6" y="T7"/>
                      </a:cxn>
                      <a:cxn ang="T106">
                        <a:pos x="T8" y="T9"/>
                      </a:cxn>
                      <a:cxn ang="T107">
                        <a:pos x="T10" y="T11"/>
                      </a:cxn>
                      <a:cxn ang="T108">
                        <a:pos x="T12" y="T13"/>
                      </a:cxn>
                      <a:cxn ang="T109">
                        <a:pos x="T14" y="T15"/>
                      </a:cxn>
                      <a:cxn ang="T110">
                        <a:pos x="T16" y="T17"/>
                      </a:cxn>
                      <a:cxn ang="T111">
                        <a:pos x="T18" y="T19"/>
                      </a:cxn>
                      <a:cxn ang="T112">
                        <a:pos x="T20" y="T21"/>
                      </a:cxn>
                      <a:cxn ang="T113">
                        <a:pos x="T22" y="T23"/>
                      </a:cxn>
                      <a:cxn ang="T114">
                        <a:pos x="T24" y="T25"/>
                      </a:cxn>
                      <a:cxn ang="T115">
                        <a:pos x="T26" y="T27"/>
                      </a:cxn>
                      <a:cxn ang="T116">
                        <a:pos x="T28" y="T29"/>
                      </a:cxn>
                      <a:cxn ang="T117">
                        <a:pos x="T30" y="T31"/>
                      </a:cxn>
                      <a:cxn ang="T118">
                        <a:pos x="T32" y="T33"/>
                      </a:cxn>
                      <a:cxn ang="T119">
                        <a:pos x="T34" y="T35"/>
                      </a:cxn>
                      <a:cxn ang="T120">
                        <a:pos x="T36" y="T37"/>
                      </a:cxn>
                      <a:cxn ang="T121">
                        <a:pos x="T38" y="T39"/>
                      </a:cxn>
                      <a:cxn ang="T122">
                        <a:pos x="T40" y="T41"/>
                      </a:cxn>
                      <a:cxn ang="T123">
                        <a:pos x="T42" y="T43"/>
                      </a:cxn>
                      <a:cxn ang="T124">
                        <a:pos x="T44" y="T45"/>
                      </a:cxn>
                      <a:cxn ang="T125">
                        <a:pos x="T46" y="T47"/>
                      </a:cxn>
                      <a:cxn ang="T126">
                        <a:pos x="T48" y="T49"/>
                      </a:cxn>
                      <a:cxn ang="T127">
                        <a:pos x="T50" y="T51"/>
                      </a:cxn>
                      <a:cxn ang="T128">
                        <a:pos x="T52" y="T53"/>
                      </a:cxn>
                      <a:cxn ang="T129">
                        <a:pos x="T54" y="T55"/>
                      </a:cxn>
                      <a:cxn ang="T130">
                        <a:pos x="T56" y="T57"/>
                      </a:cxn>
                      <a:cxn ang="T131">
                        <a:pos x="T58" y="T59"/>
                      </a:cxn>
                      <a:cxn ang="T132">
                        <a:pos x="T60" y="T61"/>
                      </a:cxn>
                      <a:cxn ang="T133">
                        <a:pos x="T62" y="T63"/>
                      </a:cxn>
                      <a:cxn ang="T134">
                        <a:pos x="T64" y="T65"/>
                      </a:cxn>
                      <a:cxn ang="T135">
                        <a:pos x="T66" y="T67"/>
                      </a:cxn>
                      <a:cxn ang="T136">
                        <a:pos x="T68" y="T69"/>
                      </a:cxn>
                      <a:cxn ang="T137">
                        <a:pos x="T70" y="T71"/>
                      </a:cxn>
                      <a:cxn ang="T138">
                        <a:pos x="T72" y="T73"/>
                      </a:cxn>
                      <a:cxn ang="T139">
                        <a:pos x="T74" y="T75"/>
                      </a:cxn>
                      <a:cxn ang="T140">
                        <a:pos x="T76" y="T77"/>
                      </a:cxn>
                      <a:cxn ang="T141">
                        <a:pos x="T78" y="T79"/>
                      </a:cxn>
                      <a:cxn ang="T142">
                        <a:pos x="T80" y="T81"/>
                      </a:cxn>
                      <a:cxn ang="T143">
                        <a:pos x="T82" y="T83"/>
                      </a:cxn>
                      <a:cxn ang="T144">
                        <a:pos x="T84" y="T85"/>
                      </a:cxn>
                      <a:cxn ang="T145">
                        <a:pos x="T86" y="T87"/>
                      </a:cxn>
                      <a:cxn ang="T146">
                        <a:pos x="T88" y="T89"/>
                      </a:cxn>
                      <a:cxn ang="T147">
                        <a:pos x="T90" y="T91"/>
                      </a:cxn>
                      <a:cxn ang="T148">
                        <a:pos x="T92" y="T93"/>
                      </a:cxn>
                      <a:cxn ang="T149">
                        <a:pos x="T94" y="T95"/>
                      </a:cxn>
                      <a:cxn ang="T150">
                        <a:pos x="T96" y="T97"/>
                      </a:cxn>
                      <a:cxn ang="T151">
                        <a:pos x="T98" y="T99"/>
                      </a:cxn>
                      <a:cxn ang="T152">
                        <a:pos x="T100" y="T101"/>
                      </a:cxn>
                    </a:cxnLst>
                    <a:rect l="0" t="0" r="r" b="b"/>
                    <a:pathLst>
                      <a:path w="38" h="37">
                        <a:moveTo>
                          <a:pt x="17" y="25"/>
                        </a:moveTo>
                        <a:cubicBezTo>
                          <a:pt x="17" y="32"/>
                          <a:pt x="17" y="32"/>
                          <a:pt x="17" y="32"/>
                        </a:cubicBezTo>
                        <a:cubicBezTo>
                          <a:pt x="6" y="32"/>
                          <a:pt x="6" y="32"/>
                          <a:pt x="6" y="32"/>
                        </a:cubicBezTo>
                        <a:cubicBezTo>
                          <a:pt x="6" y="25"/>
                          <a:pt x="6" y="25"/>
                          <a:pt x="6" y="25"/>
                        </a:cubicBezTo>
                        <a:lnTo>
                          <a:pt x="17" y="25"/>
                        </a:lnTo>
                        <a:close/>
                        <a:moveTo>
                          <a:pt x="2" y="21"/>
                        </a:moveTo>
                        <a:cubicBezTo>
                          <a:pt x="2" y="37"/>
                          <a:pt x="2" y="37"/>
                          <a:pt x="2" y="37"/>
                        </a:cubicBezTo>
                        <a:cubicBezTo>
                          <a:pt x="6" y="37"/>
                          <a:pt x="6" y="37"/>
                          <a:pt x="6" y="37"/>
                        </a:cubicBezTo>
                        <a:cubicBezTo>
                          <a:pt x="6" y="35"/>
                          <a:pt x="6" y="35"/>
                          <a:pt x="6" y="35"/>
                        </a:cubicBezTo>
                        <a:cubicBezTo>
                          <a:pt x="20" y="35"/>
                          <a:pt x="20" y="35"/>
                          <a:pt x="20" y="35"/>
                        </a:cubicBezTo>
                        <a:cubicBezTo>
                          <a:pt x="20" y="21"/>
                          <a:pt x="20" y="21"/>
                          <a:pt x="20" y="21"/>
                        </a:cubicBezTo>
                        <a:lnTo>
                          <a:pt x="2" y="21"/>
                        </a:lnTo>
                        <a:close/>
                        <a:moveTo>
                          <a:pt x="23" y="1"/>
                        </a:moveTo>
                        <a:cubicBezTo>
                          <a:pt x="23" y="37"/>
                          <a:pt x="23" y="37"/>
                          <a:pt x="23" y="37"/>
                        </a:cubicBezTo>
                        <a:cubicBezTo>
                          <a:pt x="27" y="37"/>
                          <a:pt x="27" y="37"/>
                          <a:pt x="27" y="37"/>
                        </a:cubicBezTo>
                        <a:cubicBezTo>
                          <a:pt x="27" y="5"/>
                          <a:pt x="27" y="5"/>
                          <a:pt x="27" y="5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2" y="8"/>
                          <a:pt x="30" y="12"/>
                          <a:pt x="28" y="15"/>
                        </a:cubicBezTo>
                        <a:cubicBezTo>
                          <a:pt x="34" y="20"/>
                          <a:pt x="34" y="25"/>
                          <a:pt x="34" y="26"/>
                        </a:cubicBezTo>
                        <a:cubicBezTo>
                          <a:pt x="34" y="29"/>
                          <a:pt x="33" y="30"/>
                          <a:pt x="31" y="30"/>
                        </a:cubicBezTo>
                        <a:cubicBezTo>
                          <a:pt x="28" y="30"/>
                          <a:pt x="28" y="30"/>
                          <a:pt x="28" y="30"/>
                        </a:cubicBezTo>
                        <a:cubicBezTo>
                          <a:pt x="29" y="34"/>
                          <a:pt x="29" y="34"/>
                          <a:pt x="29" y="34"/>
                        </a:cubicBezTo>
                        <a:cubicBezTo>
                          <a:pt x="32" y="34"/>
                          <a:pt x="32" y="34"/>
                          <a:pt x="32" y="34"/>
                        </a:cubicBezTo>
                        <a:cubicBezTo>
                          <a:pt x="33" y="34"/>
                          <a:pt x="34" y="34"/>
                          <a:pt x="35" y="33"/>
                        </a:cubicBezTo>
                        <a:cubicBezTo>
                          <a:pt x="38" y="31"/>
                          <a:pt x="38" y="28"/>
                          <a:pt x="38" y="27"/>
                        </a:cubicBezTo>
                        <a:cubicBezTo>
                          <a:pt x="38" y="22"/>
                          <a:pt x="36" y="18"/>
                          <a:pt x="33" y="15"/>
                        </a:cubicBezTo>
                        <a:cubicBezTo>
                          <a:pt x="35" y="10"/>
                          <a:pt x="35" y="9"/>
                          <a:pt x="37" y="4"/>
                        </a:cubicBezTo>
                        <a:cubicBezTo>
                          <a:pt x="37" y="1"/>
                          <a:pt x="37" y="1"/>
                          <a:pt x="37" y="1"/>
                        </a:cubicBezTo>
                        <a:lnTo>
                          <a:pt x="23" y="1"/>
                        </a:lnTo>
                        <a:close/>
                        <a:moveTo>
                          <a:pt x="1" y="7"/>
                        </a:move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9"/>
                          <a:pt x="5" y="12"/>
                          <a:pt x="5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22" y="18"/>
                          <a:pt x="22" y="18"/>
                          <a:pt x="22" y="18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17" y="15"/>
                          <a:pt x="17" y="15"/>
                          <a:pt x="17" y="15"/>
                        </a:cubicBezTo>
                        <a:cubicBezTo>
                          <a:pt x="18" y="12"/>
                          <a:pt x="18" y="9"/>
                          <a:pt x="19" y="7"/>
                        </a:cubicBezTo>
                        <a:cubicBezTo>
                          <a:pt x="21" y="7"/>
                          <a:pt x="21" y="7"/>
                          <a:pt x="21" y="7"/>
                        </a:cubicBezTo>
                        <a:cubicBezTo>
                          <a:pt x="21" y="3"/>
                          <a:pt x="21" y="3"/>
                          <a:pt x="21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lnTo>
                          <a:pt x="1" y="7"/>
                        </a:lnTo>
                        <a:close/>
                        <a:moveTo>
                          <a:pt x="15" y="7"/>
                        </a:moveTo>
                        <a:cubicBezTo>
                          <a:pt x="15" y="8"/>
                          <a:pt x="14" y="12"/>
                          <a:pt x="13" y="15"/>
                        </a:cubicBezTo>
                        <a:cubicBezTo>
                          <a:pt x="9" y="15"/>
                          <a:pt x="9" y="15"/>
                          <a:pt x="9" y="15"/>
                        </a:cubicBezTo>
                        <a:cubicBezTo>
                          <a:pt x="9" y="12"/>
                          <a:pt x="8" y="10"/>
                          <a:pt x="8" y="7"/>
                        </a:cubicBezTo>
                        <a:lnTo>
                          <a:pt x="15" y="7"/>
                        </a:ln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Freeform 166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764" y="1670"/>
                    <a:ext cx="80" cy="76"/>
                  </a:xfrm>
                  <a:custGeom>
                    <a:avLst/>
                    <a:gdLst>
                      <a:gd name="T0" fmla="*/ 14 w 40"/>
                      <a:gd name="T1" fmla="*/ 30 h 38"/>
                      <a:gd name="T2" fmla="*/ 6 w 40"/>
                      <a:gd name="T3" fmla="*/ 36 h 38"/>
                      <a:gd name="T4" fmla="*/ 0 w 40"/>
                      <a:gd name="T5" fmla="*/ 28 h 38"/>
                      <a:gd name="T6" fmla="*/ 24 w 40"/>
                      <a:gd name="T7" fmla="*/ 0 h 38"/>
                      <a:gd name="T8" fmla="*/ 34 w 40"/>
                      <a:gd name="T9" fmla="*/ 2 h 38"/>
                      <a:gd name="T10" fmla="*/ 16 w 40"/>
                      <a:gd name="T11" fmla="*/ 28 h 38"/>
                      <a:gd name="T12" fmla="*/ 64 w 40"/>
                      <a:gd name="T13" fmla="*/ 28 h 38"/>
                      <a:gd name="T14" fmla="*/ 66 w 40"/>
                      <a:gd name="T15" fmla="*/ 34 h 38"/>
                      <a:gd name="T16" fmla="*/ 60 w 40"/>
                      <a:gd name="T17" fmla="*/ 70 h 38"/>
                      <a:gd name="T18" fmla="*/ 50 w 40"/>
                      <a:gd name="T19" fmla="*/ 76 h 38"/>
                      <a:gd name="T20" fmla="*/ 38 w 40"/>
                      <a:gd name="T21" fmla="*/ 76 h 38"/>
                      <a:gd name="T22" fmla="*/ 36 w 40"/>
                      <a:gd name="T23" fmla="*/ 66 h 38"/>
                      <a:gd name="T24" fmla="*/ 50 w 40"/>
                      <a:gd name="T25" fmla="*/ 66 h 38"/>
                      <a:gd name="T26" fmla="*/ 54 w 40"/>
                      <a:gd name="T27" fmla="*/ 64 h 38"/>
                      <a:gd name="T28" fmla="*/ 56 w 40"/>
                      <a:gd name="T29" fmla="*/ 36 h 38"/>
                      <a:gd name="T30" fmla="*/ 38 w 40"/>
                      <a:gd name="T31" fmla="*/ 36 h 38"/>
                      <a:gd name="T32" fmla="*/ 8 w 40"/>
                      <a:gd name="T33" fmla="*/ 76 h 38"/>
                      <a:gd name="T34" fmla="*/ 4 w 40"/>
                      <a:gd name="T35" fmla="*/ 68 h 38"/>
                      <a:gd name="T36" fmla="*/ 30 w 40"/>
                      <a:gd name="T37" fmla="*/ 36 h 38"/>
                      <a:gd name="T38" fmla="*/ 14 w 40"/>
                      <a:gd name="T39" fmla="*/ 36 h 38"/>
                      <a:gd name="T40" fmla="*/ 14 w 40"/>
                      <a:gd name="T41" fmla="*/ 30 h 38"/>
                      <a:gd name="T42" fmla="*/ 74 w 40"/>
                      <a:gd name="T43" fmla="*/ 36 h 38"/>
                      <a:gd name="T44" fmla="*/ 48 w 40"/>
                      <a:gd name="T45" fmla="*/ 2 h 38"/>
                      <a:gd name="T46" fmla="*/ 56 w 40"/>
                      <a:gd name="T47" fmla="*/ 0 h 38"/>
                      <a:gd name="T48" fmla="*/ 80 w 40"/>
                      <a:gd name="T49" fmla="*/ 28 h 38"/>
                      <a:gd name="T50" fmla="*/ 74 w 40"/>
                      <a:gd name="T51" fmla="*/ 36 h 38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0" t="0" r="r" b="b"/>
                    <a:pathLst>
                      <a:path w="40" h="38">
                        <a:moveTo>
                          <a:pt x="7" y="15"/>
                        </a:moveTo>
                        <a:cubicBezTo>
                          <a:pt x="6" y="16"/>
                          <a:pt x="4" y="17"/>
                          <a:pt x="3" y="18"/>
                        </a:cubicBezTo>
                        <a:cubicBezTo>
                          <a:pt x="0" y="14"/>
                          <a:pt x="0" y="14"/>
                          <a:pt x="0" y="14"/>
                        </a:cubicBezTo>
                        <a:cubicBezTo>
                          <a:pt x="5" y="12"/>
                          <a:pt x="11" y="6"/>
                          <a:pt x="12" y="0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5" y="5"/>
                          <a:pt x="13" y="9"/>
                          <a:pt x="8" y="14"/>
                        </a:cubicBezTo>
                        <a:cubicBezTo>
                          <a:pt x="32" y="14"/>
                          <a:pt x="32" y="14"/>
                          <a:pt x="32" y="14"/>
                        </a:cubicBezTo>
                        <a:cubicBezTo>
                          <a:pt x="33" y="15"/>
                          <a:pt x="33" y="16"/>
                          <a:pt x="33" y="17"/>
                        </a:cubicBezTo>
                        <a:cubicBezTo>
                          <a:pt x="33" y="24"/>
                          <a:pt x="32" y="33"/>
                          <a:pt x="30" y="35"/>
                        </a:cubicBezTo>
                        <a:cubicBezTo>
                          <a:pt x="29" y="38"/>
                          <a:pt x="26" y="38"/>
                          <a:pt x="25" y="38"/>
                        </a:cubicBezTo>
                        <a:cubicBezTo>
                          <a:pt x="19" y="38"/>
                          <a:pt x="19" y="38"/>
                          <a:pt x="19" y="38"/>
                        </a:cubicBezTo>
                        <a:cubicBezTo>
                          <a:pt x="18" y="33"/>
                          <a:pt x="18" y="33"/>
                          <a:pt x="18" y="33"/>
                        </a:cubicBezTo>
                        <a:cubicBezTo>
                          <a:pt x="25" y="33"/>
                          <a:pt x="25" y="33"/>
                          <a:pt x="25" y="33"/>
                        </a:cubicBezTo>
                        <a:cubicBezTo>
                          <a:pt x="26" y="33"/>
                          <a:pt x="27" y="33"/>
                          <a:pt x="27" y="32"/>
                        </a:cubicBezTo>
                        <a:cubicBezTo>
                          <a:pt x="28" y="29"/>
                          <a:pt x="28" y="26"/>
                          <a:pt x="28" y="18"/>
                        </a:cubicBezTo>
                        <a:cubicBezTo>
                          <a:pt x="19" y="18"/>
                          <a:pt x="19" y="18"/>
                          <a:pt x="19" y="18"/>
                        </a:cubicBezTo>
                        <a:cubicBezTo>
                          <a:pt x="18" y="29"/>
                          <a:pt x="12" y="34"/>
                          <a:pt x="4" y="38"/>
                        </a:cubicBezTo>
                        <a:cubicBezTo>
                          <a:pt x="2" y="34"/>
                          <a:pt x="2" y="34"/>
                          <a:pt x="2" y="34"/>
                        </a:cubicBezTo>
                        <a:cubicBezTo>
                          <a:pt x="10" y="30"/>
                          <a:pt x="14" y="26"/>
                          <a:pt x="15" y="18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lnTo>
                          <a:pt x="7" y="15"/>
                        </a:lnTo>
                        <a:close/>
                        <a:moveTo>
                          <a:pt x="37" y="18"/>
                        </a:moveTo>
                        <a:cubicBezTo>
                          <a:pt x="34" y="15"/>
                          <a:pt x="27" y="8"/>
                          <a:pt x="24" y="1"/>
                        </a:cubicBezTo>
                        <a:cubicBezTo>
                          <a:pt x="28" y="0"/>
                          <a:pt x="28" y="0"/>
                          <a:pt x="28" y="0"/>
                        </a:cubicBezTo>
                        <a:cubicBezTo>
                          <a:pt x="30" y="5"/>
                          <a:pt x="34" y="11"/>
                          <a:pt x="40" y="14"/>
                        </a:cubicBezTo>
                        <a:lnTo>
                          <a:pt x="37" y="18"/>
                        </a:ln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" name="Freeform 167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856" y="1680"/>
                    <a:ext cx="56" cy="58"/>
                  </a:xfrm>
                  <a:custGeom>
                    <a:avLst/>
                    <a:gdLst>
                      <a:gd name="T0" fmla="*/ 24 w 28"/>
                      <a:gd name="T1" fmla="*/ 46 h 29"/>
                      <a:gd name="T2" fmla="*/ 22 w 28"/>
                      <a:gd name="T3" fmla="*/ 50 h 29"/>
                      <a:gd name="T4" fmla="*/ 28 w 28"/>
                      <a:gd name="T5" fmla="*/ 58 h 29"/>
                      <a:gd name="T6" fmla="*/ 34 w 28"/>
                      <a:gd name="T7" fmla="*/ 50 h 29"/>
                      <a:gd name="T8" fmla="*/ 28 w 28"/>
                      <a:gd name="T9" fmla="*/ 44 h 29"/>
                      <a:gd name="T10" fmla="*/ 24 w 28"/>
                      <a:gd name="T11" fmla="*/ 46 h 29"/>
                      <a:gd name="T12" fmla="*/ 12 w 28"/>
                      <a:gd name="T13" fmla="*/ 34 h 29"/>
                      <a:gd name="T14" fmla="*/ 14 w 28"/>
                      <a:gd name="T15" fmla="*/ 28 h 29"/>
                      <a:gd name="T16" fmla="*/ 6 w 28"/>
                      <a:gd name="T17" fmla="*/ 22 h 29"/>
                      <a:gd name="T18" fmla="*/ 0 w 28"/>
                      <a:gd name="T19" fmla="*/ 28 h 29"/>
                      <a:gd name="T20" fmla="*/ 6 w 28"/>
                      <a:gd name="T21" fmla="*/ 36 h 29"/>
                      <a:gd name="T22" fmla="*/ 12 w 28"/>
                      <a:gd name="T23" fmla="*/ 34 h 29"/>
                      <a:gd name="T24" fmla="*/ 56 w 28"/>
                      <a:gd name="T25" fmla="*/ 54 h 29"/>
                      <a:gd name="T26" fmla="*/ 30 w 28"/>
                      <a:gd name="T27" fmla="*/ 28 h 29"/>
                      <a:gd name="T28" fmla="*/ 56 w 28"/>
                      <a:gd name="T29" fmla="*/ 2 h 29"/>
                      <a:gd name="T30" fmla="*/ 54 w 28"/>
                      <a:gd name="T31" fmla="*/ 0 h 29"/>
                      <a:gd name="T32" fmla="*/ 28 w 28"/>
                      <a:gd name="T33" fmla="*/ 26 h 29"/>
                      <a:gd name="T34" fmla="*/ 2 w 28"/>
                      <a:gd name="T35" fmla="*/ 0 h 29"/>
                      <a:gd name="T36" fmla="*/ 0 w 28"/>
                      <a:gd name="T37" fmla="*/ 2 h 29"/>
                      <a:gd name="T38" fmla="*/ 26 w 28"/>
                      <a:gd name="T39" fmla="*/ 28 h 29"/>
                      <a:gd name="T40" fmla="*/ 0 w 28"/>
                      <a:gd name="T41" fmla="*/ 54 h 29"/>
                      <a:gd name="T42" fmla="*/ 2 w 28"/>
                      <a:gd name="T43" fmla="*/ 58 h 29"/>
                      <a:gd name="T44" fmla="*/ 28 w 28"/>
                      <a:gd name="T45" fmla="*/ 32 h 29"/>
                      <a:gd name="T46" fmla="*/ 54 w 28"/>
                      <a:gd name="T47" fmla="*/ 58 h 29"/>
                      <a:gd name="T48" fmla="*/ 56 w 28"/>
                      <a:gd name="T49" fmla="*/ 54 h 29"/>
                      <a:gd name="T50" fmla="*/ 46 w 28"/>
                      <a:gd name="T51" fmla="*/ 24 h 29"/>
                      <a:gd name="T52" fmla="*/ 44 w 28"/>
                      <a:gd name="T53" fmla="*/ 28 h 29"/>
                      <a:gd name="T54" fmla="*/ 50 w 28"/>
                      <a:gd name="T55" fmla="*/ 36 h 29"/>
                      <a:gd name="T56" fmla="*/ 56 w 28"/>
                      <a:gd name="T57" fmla="*/ 28 h 29"/>
                      <a:gd name="T58" fmla="*/ 50 w 28"/>
                      <a:gd name="T59" fmla="*/ 22 h 29"/>
                      <a:gd name="T60" fmla="*/ 46 w 28"/>
                      <a:gd name="T61" fmla="*/ 24 h 29"/>
                      <a:gd name="T62" fmla="*/ 34 w 28"/>
                      <a:gd name="T63" fmla="*/ 12 h 29"/>
                      <a:gd name="T64" fmla="*/ 34 w 28"/>
                      <a:gd name="T65" fmla="*/ 6 h 29"/>
                      <a:gd name="T66" fmla="*/ 28 w 28"/>
                      <a:gd name="T67" fmla="*/ 0 h 29"/>
                      <a:gd name="T68" fmla="*/ 22 w 28"/>
                      <a:gd name="T69" fmla="*/ 6 h 29"/>
                      <a:gd name="T70" fmla="*/ 28 w 28"/>
                      <a:gd name="T71" fmla="*/ 14 h 29"/>
                      <a:gd name="T72" fmla="*/ 34 w 28"/>
                      <a:gd name="T73" fmla="*/ 12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9">
                        <a:moveTo>
                          <a:pt x="12" y="23"/>
                        </a:moveTo>
                        <a:cubicBezTo>
                          <a:pt x="11" y="23"/>
                          <a:pt x="11" y="24"/>
                          <a:pt x="11" y="25"/>
                        </a:cubicBezTo>
                        <a:cubicBezTo>
                          <a:pt x="11" y="27"/>
                          <a:pt x="12" y="29"/>
                          <a:pt x="14" y="29"/>
                        </a:cubicBezTo>
                        <a:cubicBezTo>
                          <a:pt x="16" y="29"/>
                          <a:pt x="17" y="27"/>
                          <a:pt x="17" y="25"/>
                        </a:cubicBezTo>
                        <a:cubicBezTo>
                          <a:pt x="17" y="23"/>
                          <a:pt x="16" y="22"/>
                          <a:pt x="14" y="22"/>
                        </a:cubicBezTo>
                        <a:cubicBezTo>
                          <a:pt x="13" y="22"/>
                          <a:pt x="13" y="22"/>
                          <a:pt x="12" y="23"/>
                        </a:cubicBezTo>
                        <a:close/>
                        <a:moveTo>
                          <a:pt x="6" y="17"/>
                        </a:moveTo>
                        <a:cubicBezTo>
                          <a:pt x="6" y="16"/>
                          <a:pt x="7" y="16"/>
                          <a:pt x="7" y="14"/>
                        </a:cubicBezTo>
                        <a:cubicBezTo>
                          <a:pt x="7" y="12"/>
                          <a:pt x="5" y="11"/>
                          <a:pt x="3" y="11"/>
                        </a:cubicBezTo>
                        <a:cubicBezTo>
                          <a:pt x="1" y="11"/>
                          <a:pt x="0" y="12"/>
                          <a:pt x="0" y="14"/>
                        </a:cubicBezTo>
                        <a:cubicBezTo>
                          <a:pt x="0" y="16"/>
                          <a:pt x="1" y="18"/>
                          <a:pt x="3" y="18"/>
                        </a:cubicBezTo>
                        <a:cubicBezTo>
                          <a:pt x="4" y="18"/>
                          <a:pt x="5" y="17"/>
                          <a:pt x="6" y="17"/>
                        </a:cubicBezTo>
                        <a:close/>
                        <a:moveTo>
                          <a:pt x="28" y="27"/>
                        </a:move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4" y="13"/>
                          <a:pt x="14" y="13"/>
                          <a:pt x="14" y="1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27" y="29"/>
                          <a:pt x="27" y="29"/>
                          <a:pt x="27" y="29"/>
                        </a:cubicBezTo>
                        <a:lnTo>
                          <a:pt x="28" y="27"/>
                        </a:lnTo>
                        <a:close/>
                        <a:moveTo>
                          <a:pt x="23" y="12"/>
                        </a:moveTo>
                        <a:cubicBezTo>
                          <a:pt x="23" y="12"/>
                          <a:pt x="22" y="13"/>
                          <a:pt x="22" y="14"/>
                        </a:cubicBezTo>
                        <a:cubicBezTo>
                          <a:pt x="22" y="16"/>
                          <a:pt x="23" y="18"/>
                          <a:pt x="25" y="18"/>
                        </a:cubicBezTo>
                        <a:cubicBezTo>
                          <a:pt x="27" y="18"/>
                          <a:pt x="28" y="16"/>
                          <a:pt x="28" y="14"/>
                        </a:cubicBezTo>
                        <a:cubicBezTo>
                          <a:pt x="28" y="12"/>
                          <a:pt x="27" y="11"/>
                          <a:pt x="25" y="11"/>
                        </a:cubicBezTo>
                        <a:cubicBezTo>
                          <a:pt x="24" y="11"/>
                          <a:pt x="23" y="11"/>
                          <a:pt x="23" y="12"/>
                        </a:cubicBezTo>
                        <a:close/>
                        <a:moveTo>
                          <a:pt x="17" y="6"/>
                        </a:moveTo>
                        <a:cubicBezTo>
                          <a:pt x="17" y="6"/>
                          <a:pt x="17" y="5"/>
                          <a:pt x="17" y="3"/>
                        </a:cubicBezTo>
                        <a:cubicBezTo>
                          <a:pt x="17" y="1"/>
                          <a:pt x="16" y="0"/>
                          <a:pt x="14" y="0"/>
                        </a:cubicBezTo>
                        <a:cubicBezTo>
                          <a:pt x="12" y="0"/>
                          <a:pt x="11" y="2"/>
                          <a:pt x="11" y="3"/>
                        </a:cubicBezTo>
                        <a:cubicBezTo>
                          <a:pt x="11" y="5"/>
                          <a:pt x="13" y="7"/>
                          <a:pt x="14" y="7"/>
                        </a:cubicBezTo>
                        <a:cubicBezTo>
                          <a:pt x="15" y="7"/>
                          <a:pt x="16" y="6"/>
                          <a:pt x="17" y="6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" name="Freeform 168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4936" y="1680"/>
                    <a:ext cx="56" cy="58"/>
                  </a:xfrm>
                  <a:custGeom>
                    <a:avLst/>
                    <a:gdLst>
                      <a:gd name="T0" fmla="*/ 6 w 28"/>
                      <a:gd name="T1" fmla="*/ 36 h 29"/>
                      <a:gd name="T2" fmla="*/ 0 w 28"/>
                      <a:gd name="T3" fmla="*/ 28 h 29"/>
                      <a:gd name="T4" fmla="*/ 6 w 28"/>
                      <a:gd name="T5" fmla="*/ 22 h 29"/>
                      <a:gd name="T6" fmla="*/ 14 w 28"/>
                      <a:gd name="T7" fmla="*/ 28 h 29"/>
                      <a:gd name="T8" fmla="*/ 12 w 28"/>
                      <a:gd name="T9" fmla="*/ 34 h 29"/>
                      <a:gd name="T10" fmla="*/ 6 w 28"/>
                      <a:gd name="T11" fmla="*/ 36 h 29"/>
                      <a:gd name="T12" fmla="*/ 28 w 28"/>
                      <a:gd name="T13" fmla="*/ 44 h 29"/>
                      <a:gd name="T14" fmla="*/ 34 w 28"/>
                      <a:gd name="T15" fmla="*/ 50 h 29"/>
                      <a:gd name="T16" fmla="*/ 28 w 28"/>
                      <a:gd name="T17" fmla="*/ 58 h 29"/>
                      <a:gd name="T18" fmla="*/ 22 w 28"/>
                      <a:gd name="T19" fmla="*/ 50 h 29"/>
                      <a:gd name="T20" fmla="*/ 24 w 28"/>
                      <a:gd name="T21" fmla="*/ 46 h 29"/>
                      <a:gd name="T22" fmla="*/ 28 w 28"/>
                      <a:gd name="T23" fmla="*/ 44 h 29"/>
                      <a:gd name="T24" fmla="*/ 54 w 28"/>
                      <a:gd name="T25" fmla="*/ 58 h 29"/>
                      <a:gd name="T26" fmla="*/ 28 w 28"/>
                      <a:gd name="T27" fmla="*/ 32 h 29"/>
                      <a:gd name="T28" fmla="*/ 2 w 28"/>
                      <a:gd name="T29" fmla="*/ 58 h 29"/>
                      <a:gd name="T30" fmla="*/ 0 w 28"/>
                      <a:gd name="T31" fmla="*/ 54 h 29"/>
                      <a:gd name="T32" fmla="*/ 26 w 28"/>
                      <a:gd name="T33" fmla="*/ 28 h 29"/>
                      <a:gd name="T34" fmla="*/ 0 w 28"/>
                      <a:gd name="T35" fmla="*/ 2 h 29"/>
                      <a:gd name="T36" fmla="*/ 2 w 28"/>
                      <a:gd name="T37" fmla="*/ 0 h 29"/>
                      <a:gd name="T38" fmla="*/ 28 w 28"/>
                      <a:gd name="T39" fmla="*/ 26 h 29"/>
                      <a:gd name="T40" fmla="*/ 54 w 28"/>
                      <a:gd name="T41" fmla="*/ 0 h 29"/>
                      <a:gd name="T42" fmla="*/ 56 w 28"/>
                      <a:gd name="T43" fmla="*/ 2 h 29"/>
                      <a:gd name="T44" fmla="*/ 30 w 28"/>
                      <a:gd name="T45" fmla="*/ 28 h 29"/>
                      <a:gd name="T46" fmla="*/ 56 w 28"/>
                      <a:gd name="T47" fmla="*/ 54 h 29"/>
                      <a:gd name="T48" fmla="*/ 54 w 28"/>
                      <a:gd name="T49" fmla="*/ 58 h 29"/>
                      <a:gd name="T50" fmla="*/ 50 w 28"/>
                      <a:gd name="T51" fmla="*/ 22 h 29"/>
                      <a:gd name="T52" fmla="*/ 56 w 28"/>
                      <a:gd name="T53" fmla="*/ 28 h 29"/>
                      <a:gd name="T54" fmla="*/ 50 w 28"/>
                      <a:gd name="T55" fmla="*/ 36 h 29"/>
                      <a:gd name="T56" fmla="*/ 44 w 28"/>
                      <a:gd name="T57" fmla="*/ 28 h 29"/>
                      <a:gd name="T58" fmla="*/ 46 w 28"/>
                      <a:gd name="T59" fmla="*/ 24 h 29"/>
                      <a:gd name="T60" fmla="*/ 50 w 28"/>
                      <a:gd name="T61" fmla="*/ 22 h 29"/>
                      <a:gd name="T62" fmla="*/ 28 w 28"/>
                      <a:gd name="T63" fmla="*/ 14 h 29"/>
                      <a:gd name="T64" fmla="*/ 22 w 28"/>
                      <a:gd name="T65" fmla="*/ 6 h 29"/>
                      <a:gd name="T66" fmla="*/ 28 w 28"/>
                      <a:gd name="T67" fmla="*/ 0 h 29"/>
                      <a:gd name="T68" fmla="*/ 34 w 28"/>
                      <a:gd name="T69" fmla="*/ 6 h 29"/>
                      <a:gd name="T70" fmla="*/ 34 w 28"/>
                      <a:gd name="T71" fmla="*/ 12 h 29"/>
                      <a:gd name="T72" fmla="*/ 28 w 28"/>
                      <a:gd name="T73" fmla="*/ 14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9">
                        <a:moveTo>
                          <a:pt x="3" y="18"/>
                        </a:moveTo>
                        <a:cubicBezTo>
                          <a:pt x="1" y="18"/>
                          <a:pt x="0" y="16"/>
                          <a:pt x="0" y="14"/>
                        </a:cubicBezTo>
                        <a:cubicBezTo>
                          <a:pt x="0" y="12"/>
                          <a:pt x="1" y="11"/>
                          <a:pt x="3" y="11"/>
                        </a:cubicBezTo>
                        <a:cubicBezTo>
                          <a:pt x="5" y="11"/>
                          <a:pt x="7" y="12"/>
                          <a:pt x="7" y="14"/>
                        </a:cubicBezTo>
                        <a:cubicBezTo>
                          <a:pt x="7" y="16"/>
                          <a:pt x="6" y="16"/>
                          <a:pt x="6" y="17"/>
                        </a:cubicBezTo>
                        <a:cubicBezTo>
                          <a:pt x="5" y="17"/>
                          <a:pt x="4" y="18"/>
                          <a:pt x="3" y="18"/>
                        </a:cubicBezTo>
                        <a:close/>
                        <a:moveTo>
                          <a:pt x="14" y="22"/>
                        </a:moveTo>
                        <a:cubicBezTo>
                          <a:pt x="16" y="22"/>
                          <a:pt x="17" y="23"/>
                          <a:pt x="17" y="25"/>
                        </a:cubicBezTo>
                        <a:cubicBezTo>
                          <a:pt x="17" y="27"/>
                          <a:pt x="16" y="29"/>
                          <a:pt x="14" y="29"/>
                        </a:cubicBezTo>
                        <a:cubicBezTo>
                          <a:pt x="12" y="29"/>
                          <a:pt x="11" y="27"/>
                          <a:pt x="11" y="25"/>
                        </a:cubicBezTo>
                        <a:cubicBezTo>
                          <a:pt x="11" y="24"/>
                          <a:pt x="11" y="23"/>
                          <a:pt x="12" y="23"/>
                        </a:cubicBezTo>
                        <a:cubicBezTo>
                          <a:pt x="13" y="22"/>
                          <a:pt x="13" y="22"/>
                          <a:pt x="14" y="22"/>
                        </a:cubicBezTo>
                        <a:close/>
                        <a:moveTo>
                          <a:pt x="27" y="29"/>
                        </a:move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4" y="13"/>
                          <a:pt x="14" y="13"/>
                          <a:pt x="14" y="13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27"/>
                          <a:pt x="28" y="27"/>
                          <a:pt x="28" y="27"/>
                        </a:cubicBezTo>
                        <a:lnTo>
                          <a:pt x="27" y="29"/>
                        </a:lnTo>
                        <a:close/>
                        <a:moveTo>
                          <a:pt x="25" y="11"/>
                        </a:moveTo>
                        <a:cubicBezTo>
                          <a:pt x="27" y="11"/>
                          <a:pt x="28" y="12"/>
                          <a:pt x="28" y="14"/>
                        </a:cubicBezTo>
                        <a:cubicBezTo>
                          <a:pt x="28" y="16"/>
                          <a:pt x="27" y="18"/>
                          <a:pt x="25" y="18"/>
                        </a:cubicBezTo>
                        <a:cubicBezTo>
                          <a:pt x="23" y="18"/>
                          <a:pt x="22" y="16"/>
                          <a:pt x="22" y="14"/>
                        </a:cubicBezTo>
                        <a:cubicBezTo>
                          <a:pt x="22" y="13"/>
                          <a:pt x="23" y="12"/>
                          <a:pt x="23" y="12"/>
                        </a:cubicBezTo>
                        <a:cubicBezTo>
                          <a:pt x="23" y="11"/>
                          <a:pt x="24" y="11"/>
                          <a:pt x="25" y="11"/>
                        </a:cubicBezTo>
                        <a:close/>
                        <a:moveTo>
                          <a:pt x="14" y="7"/>
                        </a:moveTo>
                        <a:cubicBezTo>
                          <a:pt x="13" y="7"/>
                          <a:pt x="11" y="5"/>
                          <a:pt x="11" y="3"/>
                        </a:cubicBezTo>
                        <a:cubicBezTo>
                          <a:pt x="11" y="2"/>
                          <a:pt x="12" y="0"/>
                          <a:pt x="14" y="0"/>
                        </a:cubicBezTo>
                        <a:cubicBezTo>
                          <a:pt x="16" y="0"/>
                          <a:pt x="17" y="1"/>
                          <a:pt x="17" y="3"/>
                        </a:cubicBezTo>
                        <a:cubicBezTo>
                          <a:pt x="17" y="5"/>
                          <a:pt x="17" y="6"/>
                          <a:pt x="17" y="6"/>
                        </a:cubicBezTo>
                        <a:cubicBezTo>
                          <a:pt x="16" y="6"/>
                          <a:pt x="15" y="7"/>
                          <a:pt x="14" y="7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" name="Freeform 169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5016" y="1680"/>
                    <a:ext cx="56" cy="58"/>
                  </a:xfrm>
                  <a:custGeom>
                    <a:avLst/>
                    <a:gdLst>
                      <a:gd name="T0" fmla="*/ 24 w 28"/>
                      <a:gd name="T1" fmla="*/ 46 h 29"/>
                      <a:gd name="T2" fmla="*/ 22 w 28"/>
                      <a:gd name="T3" fmla="*/ 50 h 29"/>
                      <a:gd name="T4" fmla="*/ 28 w 28"/>
                      <a:gd name="T5" fmla="*/ 58 h 29"/>
                      <a:gd name="T6" fmla="*/ 36 w 28"/>
                      <a:gd name="T7" fmla="*/ 50 h 29"/>
                      <a:gd name="T8" fmla="*/ 28 w 28"/>
                      <a:gd name="T9" fmla="*/ 44 h 29"/>
                      <a:gd name="T10" fmla="*/ 24 w 28"/>
                      <a:gd name="T11" fmla="*/ 46 h 29"/>
                      <a:gd name="T12" fmla="*/ 12 w 28"/>
                      <a:gd name="T13" fmla="*/ 34 h 29"/>
                      <a:gd name="T14" fmla="*/ 14 w 28"/>
                      <a:gd name="T15" fmla="*/ 28 h 29"/>
                      <a:gd name="T16" fmla="*/ 6 w 28"/>
                      <a:gd name="T17" fmla="*/ 22 h 29"/>
                      <a:gd name="T18" fmla="*/ 0 w 28"/>
                      <a:gd name="T19" fmla="*/ 28 h 29"/>
                      <a:gd name="T20" fmla="*/ 6 w 28"/>
                      <a:gd name="T21" fmla="*/ 36 h 29"/>
                      <a:gd name="T22" fmla="*/ 12 w 28"/>
                      <a:gd name="T23" fmla="*/ 34 h 29"/>
                      <a:gd name="T24" fmla="*/ 56 w 28"/>
                      <a:gd name="T25" fmla="*/ 54 h 29"/>
                      <a:gd name="T26" fmla="*/ 30 w 28"/>
                      <a:gd name="T27" fmla="*/ 28 h 29"/>
                      <a:gd name="T28" fmla="*/ 56 w 28"/>
                      <a:gd name="T29" fmla="*/ 2 h 29"/>
                      <a:gd name="T30" fmla="*/ 54 w 28"/>
                      <a:gd name="T31" fmla="*/ 0 h 29"/>
                      <a:gd name="T32" fmla="*/ 28 w 28"/>
                      <a:gd name="T33" fmla="*/ 26 h 29"/>
                      <a:gd name="T34" fmla="*/ 2 w 28"/>
                      <a:gd name="T35" fmla="*/ 0 h 29"/>
                      <a:gd name="T36" fmla="*/ 0 w 28"/>
                      <a:gd name="T37" fmla="*/ 2 h 29"/>
                      <a:gd name="T38" fmla="*/ 26 w 28"/>
                      <a:gd name="T39" fmla="*/ 28 h 29"/>
                      <a:gd name="T40" fmla="*/ 0 w 28"/>
                      <a:gd name="T41" fmla="*/ 54 h 29"/>
                      <a:gd name="T42" fmla="*/ 2 w 28"/>
                      <a:gd name="T43" fmla="*/ 58 h 29"/>
                      <a:gd name="T44" fmla="*/ 28 w 28"/>
                      <a:gd name="T45" fmla="*/ 32 h 29"/>
                      <a:gd name="T46" fmla="*/ 54 w 28"/>
                      <a:gd name="T47" fmla="*/ 58 h 29"/>
                      <a:gd name="T48" fmla="*/ 56 w 28"/>
                      <a:gd name="T49" fmla="*/ 54 h 29"/>
                      <a:gd name="T50" fmla="*/ 46 w 28"/>
                      <a:gd name="T51" fmla="*/ 24 h 29"/>
                      <a:gd name="T52" fmla="*/ 44 w 28"/>
                      <a:gd name="T53" fmla="*/ 28 h 29"/>
                      <a:gd name="T54" fmla="*/ 50 w 28"/>
                      <a:gd name="T55" fmla="*/ 36 h 29"/>
                      <a:gd name="T56" fmla="*/ 56 w 28"/>
                      <a:gd name="T57" fmla="*/ 28 h 29"/>
                      <a:gd name="T58" fmla="*/ 50 w 28"/>
                      <a:gd name="T59" fmla="*/ 22 h 29"/>
                      <a:gd name="T60" fmla="*/ 46 w 28"/>
                      <a:gd name="T61" fmla="*/ 24 h 29"/>
                      <a:gd name="T62" fmla="*/ 34 w 28"/>
                      <a:gd name="T63" fmla="*/ 12 h 29"/>
                      <a:gd name="T64" fmla="*/ 36 w 28"/>
                      <a:gd name="T65" fmla="*/ 6 h 29"/>
                      <a:gd name="T66" fmla="*/ 28 w 28"/>
                      <a:gd name="T67" fmla="*/ 0 h 29"/>
                      <a:gd name="T68" fmla="*/ 22 w 28"/>
                      <a:gd name="T69" fmla="*/ 6 h 29"/>
                      <a:gd name="T70" fmla="*/ 28 w 28"/>
                      <a:gd name="T71" fmla="*/ 14 h 29"/>
                      <a:gd name="T72" fmla="*/ 34 w 28"/>
                      <a:gd name="T73" fmla="*/ 12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8" h="29">
                        <a:moveTo>
                          <a:pt x="12" y="23"/>
                        </a:moveTo>
                        <a:cubicBezTo>
                          <a:pt x="11" y="23"/>
                          <a:pt x="11" y="24"/>
                          <a:pt x="11" y="25"/>
                        </a:cubicBezTo>
                        <a:cubicBezTo>
                          <a:pt x="11" y="27"/>
                          <a:pt x="12" y="29"/>
                          <a:pt x="14" y="29"/>
                        </a:cubicBezTo>
                        <a:cubicBezTo>
                          <a:pt x="16" y="29"/>
                          <a:pt x="18" y="27"/>
                          <a:pt x="18" y="25"/>
                        </a:cubicBezTo>
                        <a:cubicBezTo>
                          <a:pt x="18" y="23"/>
                          <a:pt x="16" y="22"/>
                          <a:pt x="14" y="22"/>
                        </a:cubicBezTo>
                        <a:cubicBezTo>
                          <a:pt x="13" y="22"/>
                          <a:pt x="13" y="22"/>
                          <a:pt x="12" y="23"/>
                        </a:cubicBezTo>
                        <a:close/>
                        <a:moveTo>
                          <a:pt x="6" y="17"/>
                        </a:moveTo>
                        <a:cubicBezTo>
                          <a:pt x="6" y="16"/>
                          <a:pt x="7" y="16"/>
                          <a:pt x="7" y="14"/>
                        </a:cubicBezTo>
                        <a:cubicBezTo>
                          <a:pt x="7" y="12"/>
                          <a:pt x="5" y="11"/>
                          <a:pt x="3" y="11"/>
                        </a:cubicBezTo>
                        <a:cubicBezTo>
                          <a:pt x="1" y="11"/>
                          <a:pt x="0" y="12"/>
                          <a:pt x="0" y="14"/>
                        </a:cubicBezTo>
                        <a:cubicBezTo>
                          <a:pt x="0" y="16"/>
                          <a:pt x="1" y="18"/>
                          <a:pt x="3" y="18"/>
                        </a:cubicBezTo>
                        <a:cubicBezTo>
                          <a:pt x="4" y="18"/>
                          <a:pt x="5" y="17"/>
                          <a:pt x="6" y="17"/>
                        </a:cubicBezTo>
                        <a:close/>
                        <a:moveTo>
                          <a:pt x="28" y="27"/>
                        </a:moveTo>
                        <a:cubicBezTo>
                          <a:pt x="15" y="14"/>
                          <a:pt x="15" y="14"/>
                          <a:pt x="15" y="14"/>
                        </a:cubicBezTo>
                        <a:cubicBezTo>
                          <a:pt x="28" y="1"/>
                          <a:pt x="28" y="1"/>
                          <a:pt x="28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4" y="13"/>
                          <a:pt x="14" y="13"/>
                          <a:pt x="14" y="13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" y="29"/>
                          <a:pt x="1" y="29"/>
                          <a:pt x="1" y="29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27" y="29"/>
                          <a:pt x="27" y="29"/>
                          <a:pt x="27" y="29"/>
                        </a:cubicBezTo>
                        <a:lnTo>
                          <a:pt x="28" y="27"/>
                        </a:lnTo>
                        <a:close/>
                        <a:moveTo>
                          <a:pt x="23" y="12"/>
                        </a:moveTo>
                        <a:cubicBezTo>
                          <a:pt x="23" y="12"/>
                          <a:pt x="22" y="13"/>
                          <a:pt x="22" y="14"/>
                        </a:cubicBezTo>
                        <a:cubicBezTo>
                          <a:pt x="22" y="16"/>
                          <a:pt x="23" y="18"/>
                          <a:pt x="25" y="18"/>
                        </a:cubicBezTo>
                        <a:cubicBezTo>
                          <a:pt x="27" y="18"/>
                          <a:pt x="28" y="16"/>
                          <a:pt x="28" y="14"/>
                        </a:cubicBezTo>
                        <a:cubicBezTo>
                          <a:pt x="28" y="12"/>
                          <a:pt x="27" y="11"/>
                          <a:pt x="25" y="11"/>
                        </a:cubicBezTo>
                        <a:cubicBezTo>
                          <a:pt x="24" y="11"/>
                          <a:pt x="23" y="11"/>
                          <a:pt x="23" y="12"/>
                        </a:cubicBezTo>
                        <a:close/>
                        <a:moveTo>
                          <a:pt x="17" y="6"/>
                        </a:moveTo>
                        <a:cubicBezTo>
                          <a:pt x="17" y="6"/>
                          <a:pt x="18" y="5"/>
                          <a:pt x="18" y="3"/>
                        </a:cubicBezTo>
                        <a:cubicBezTo>
                          <a:pt x="18" y="1"/>
                          <a:pt x="16" y="0"/>
                          <a:pt x="14" y="0"/>
                        </a:cubicBezTo>
                        <a:cubicBezTo>
                          <a:pt x="12" y="0"/>
                          <a:pt x="11" y="2"/>
                          <a:pt x="11" y="3"/>
                        </a:cubicBezTo>
                        <a:cubicBezTo>
                          <a:pt x="11" y="5"/>
                          <a:pt x="13" y="7"/>
                          <a:pt x="14" y="7"/>
                        </a:cubicBezTo>
                        <a:cubicBezTo>
                          <a:pt x="15" y="7"/>
                          <a:pt x="16" y="6"/>
                          <a:pt x="17" y="6"/>
                        </a:cubicBezTo>
                        <a:close/>
                      </a:path>
                    </a:pathLst>
                  </a:custGeom>
                  <a:solidFill>
                    <a:srgbClr val="ABAB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pic>
              <p:nvPicPr>
                <p:cNvPr id="14" name="Picture 208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06" y="906"/>
                  <a:ext cx="5250" cy="272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7" name="Group 215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5440" cy="567"/>
                <a:chOff x="34" y="34"/>
                <a:chExt cx="5440" cy="567"/>
              </a:xfrm>
            </p:grpSpPr>
            <p:sp>
              <p:nvSpPr>
                <p:cNvPr id="8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2527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3" y="34"/>
                  <a:ext cx="1655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algn="just">
                    <a:buClr>
                      <a:srgbClr val="000000"/>
                    </a:buClr>
                    <a:buFont typeface="ＭＳ 明朝" pitchFamily="17" charset="-128"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000000"/>
                      </a:solidFill>
                      <a:latin typeface="ＭＳ Ｐ明朝" pitchFamily="18" charset="-128"/>
                      <a:ea typeface="ＭＳ Ｐ明朝" pitchFamily="18" charset="-128"/>
                      <a:cs typeface="Times New Roman" pitchFamily="18" charset="0"/>
                    </a:rPr>
                    <a:t>このテンプレートは以下の封筒専用となります。下記以外の封筒は、名前に「センター」と着いた物をご使用ください。</a:t>
                  </a:r>
                </a:p>
                <a:p>
                  <a:pPr algn="just">
                    <a:buClr>
                      <a:srgbClr val="000000"/>
                    </a:buClr>
                    <a:buFont typeface="ＭＳ 明朝" pitchFamily="17" charset="-128"/>
                    <a:buNone/>
                    <a:defRPr/>
                  </a:pPr>
                  <a:r>
                    <a:rPr lang="ja-JP" altLang="en-US" sz="700" smtClean="0">
                      <a:solidFill>
                        <a:srgbClr val="000000"/>
                      </a:solidFill>
                      <a:latin typeface="ＭＳ Ｐ明朝" pitchFamily="18" charset="-128"/>
                      <a:ea typeface="ＭＳ Ｐ明朝" pitchFamily="18" charset="-128"/>
                      <a:cs typeface="Times New Roman" pitchFamily="18" charset="0"/>
                    </a:rPr>
                    <a:t>　■クラフト封筒／■クラフト封筒（はく離紙のり付き）／</a:t>
                  </a:r>
                </a:p>
                <a:p>
                  <a:pPr algn="just">
                    <a:buClr>
                      <a:srgbClr val="000000"/>
                    </a:buClr>
                    <a:buFont typeface="ＭＳ 明朝" pitchFamily="17" charset="-128"/>
                    <a:buNone/>
                    <a:defRPr/>
                  </a:pPr>
                  <a:r>
                    <a:rPr lang="ja-JP" altLang="en-US" sz="700" smtClean="0">
                      <a:solidFill>
                        <a:srgbClr val="000000"/>
                      </a:solidFill>
                      <a:latin typeface="ＭＳ Ｐ明朝" pitchFamily="18" charset="-128"/>
                      <a:ea typeface="ＭＳ Ｐ明朝" pitchFamily="18" charset="-128"/>
                      <a:cs typeface="Times New Roman" pitchFamily="18" charset="0"/>
                    </a:rPr>
                    <a:t>　■ケント封筒／■ケント（はく離紙のり付き）　</a:t>
                  </a:r>
                </a:p>
              </p:txBody>
            </p:sp>
            <p:grpSp>
              <p:nvGrpSpPr>
                <p:cNvPr id="10" name="Group 218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839" cy="567"/>
                  <a:chOff x="249" y="1868"/>
                  <a:chExt cx="839" cy="567"/>
                </a:xfrm>
              </p:grpSpPr>
              <p:sp>
                <p:nvSpPr>
                  <p:cNvPr id="11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249" y="1868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>
                      <a:lnSpc>
                        <a:spcPts val="1400"/>
                      </a:lnSpc>
                      <a:defRPr/>
                    </a:pPr>
                    <a:r>
                      <a:rPr lang="ja-JP" altLang="en-US" sz="1400" b="1" smtClean="0"/>
                      <a:t>長</a:t>
                    </a:r>
                    <a:r>
                      <a:rPr lang="en-US" altLang="ja-JP" sz="1400" b="1" smtClean="0"/>
                      <a:t>3</a:t>
                    </a:r>
                    <a:r>
                      <a:rPr lang="ja-JP" altLang="en-US" sz="1400" b="1" smtClean="0"/>
                      <a:t>窓付封筒</a:t>
                    </a:r>
                    <a:endParaRPr lang="ja-JP" altLang="en-US" sz="1400" smtClean="0"/>
                  </a:p>
                  <a:p>
                    <a:pPr>
                      <a:lnSpc>
                        <a:spcPts val="1200"/>
                      </a:lnSpc>
                      <a:defRPr/>
                    </a:pPr>
                    <a:r>
                      <a:rPr lang="ja-JP" altLang="en-US" sz="1200" smtClean="0"/>
                      <a:t>サイド貼</a:t>
                    </a:r>
                  </a:p>
                  <a:p>
                    <a:pPr>
                      <a:lnSpc>
                        <a:spcPts val="1200"/>
                      </a:lnSpc>
                      <a:defRPr/>
                    </a:pPr>
                    <a:r>
                      <a:rPr lang="en-US" altLang="ja-JP" sz="1200" smtClean="0"/>
                      <a:t>120×235mm</a:t>
                    </a:r>
                  </a:p>
                </p:txBody>
              </p:sp>
              <p:pic>
                <p:nvPicPr>
                  <p:cNvPr id="12" name="Picture 220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60" y="2185"/>
                    <a:ext cx="342" cy="21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</p:grpSp>
        <p:pic>
          <p:nvPicPr>
            <p:cNvPr id="34" name="図 6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48000" y="71438"/>
              <a:ext cx="2562225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8154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84"/>
          <p:cNvSpPr>
            <a:spLocks noChangeShapeType="1"/>
          </p:cNvSpPr>
          <p:nvPr userDrawn="1"/>
        </p:nvSpPr>
        <p:spPr bwMode="auto">
          <a:xfrm>
            <a:off x="1079500" y="1330325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7" name="Line 85"/>
          <p:cNvSpPr>
            <a:spLocks noChangeShapeType="1"/>
          </p:cNvSpPr>
          <p:nvPr userDrawn="1"/>
        </p:nvSpPr>
        <p:spPr bwMode="auto">
          <a:xfrm>
            <a:off x="1079500" y="1438275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86"/>
          <p:cNvSpPr>
            <a:spLocks noChangeShapeType="1"/>
          </p:cNvSpPr>
          <p:nvPr userDrawn="1"/>
        </p:nvSpPr>
        <p:spPr bwMode="auto">
          <a:xfrm>
            <a:off x="1079500" y="3600450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87"/>
          <p:cNvSpPr>
            <a:spLocks noChangeShapeType="1"/>
          </p:cNvSpPr>
          <p:nvPr userDrawn="1"/>
        </p:nvSpPr>
        <p:spPr bwMode="auto">
          <a:xfrm>
            <a:off x="1079500" y="5757863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88"/>
          <p:cNvSpPr>
            <a:spLocks noChangeShapeType="1"/>
          </p:cNvSpPr>
          <p:nvPr userDrawn="1"/>
        </p:nvSpPr>
        <p:spPr bwMode="auto">
          <a:xfrm>
            <a:off x="1079500" y="5865813"/>
            <a:ext cx="91821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89"/>
          <p:cNvSpPr>
            <a:spLocks noChangeShapeType="1"/>
          </p:cNvSpPr>
          <p:nvPr userDrawn="1"/>
        </p:nvSpPr>
        <p:spPr bwMode="auto">
          <a:xfrm>
            <a:off x="133032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90"/>
          <p:cNvSpPr>
            <a:spLocks noChangeShapeType="1"/>
          </p:cNvSpPr>
          <p:nvPr userDrawn="1"/>
        </p:nvSpPr>
        <p:spPr bwMode="auto">
          <a:xfrm>
            <a:off x="143827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91"/>
          <p:cNvSpPr>
            <a:spLocks noChangeShapeType="1"/>
          </p:cNvSpPr>
          <p:nvPr userDrawn="1"/>
        </p:nvSpPr>
        <p:spPr bwMode="auto">
          <a:xfrm>
            <a:off x="566737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92"/>
          <p:cNvSpPr>
            <a:spLocks noChangeShapeType="1"/>
          </p:cNvSpPr>
          <p:nvPr userDrawn="1"/>
        </p:nvSpPr>
        <p:spPr bwMode="auto">
          <a:xfrm>
            <a:off x="989647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93"/>
          <p:cNvSpPr>
            <a:spLocks noChangeShapeType="1"/>
          </p:cNvSpPr>
          <p:nvPr userDrawn="1"/>
        </p:nvSpPr>
        <p:spPr bwMode="auto">
          <a:xfrm>
            <a:off x="10004425" y="1079500"/>
            <a:ext cx="0" cy="504190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94"/>
          <p:cNvSpPr>
            <a:spLocks noChangeArrowheads="1"/>
          </p:cNvSpPr>
          <p:nvPr userDrawn="1"/>
        </p:nvSpPr>
        <p:spPr bwMode="auto">
          <a:xfrm>
            <a:off x="1330325" y="1330325"/>
            <a:ext cx="8672513" cy="45339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10493375" y="7200900"/>
            <a:ext cx="847725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328" tIns="32164" rIns="64328" bIns="321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59" name="Text Box 135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39" name="Freeform 155"/>
          <p:cNvSpPr>
            <a:spLocks/>
          </p:cNvSpPr>
          <p:nvPr userDrawn="1"/>
        </p:nvSpPr>
        <p:spPr bwMode="auto">
          <a:xfrm>
            <a:off x="423863" y="1471613"/>
            <a:ext cx="898525" cy="4267200"/>
          </a:xfrm>
          <a:custGeom>
            <a:avLst/>
            <a:gdLst>
              <a:gd name="T0" fmla="*/ 898525 w 566"/>
              <a:gd name="T1" fmla="*/ 0 h 2688"/>
              <a:gd name="T2" fmla="*/ 0 w 566"/>
              <a:gd name="T3" fmla="*/ 219075 h 2688"/>
              <a:gd name="T4" fmla="*/ 0 w 566"/>
              <a:gd name="T5" fmla="*/ 4038600 h 2688"/>
              <a:gd name="T6" fmla="*/ 898525 w 566"/>
              <a:gd name="T7" fmla="*/ 4267200 h 268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6" h="2688">
                <a:moveTo>
                  <a:pt x="566" y="0"/>
                </a:moveTo>
                <a:lnTo>
                  <a:pt x="0" y="138"/>
                </a:lnTo>
                <a:lnTo>
                  <a:pt x="0" y="2544"/>
                </a:lnTo>
                <a:lnTo>
                  <a:pt x="566" y="2688"/>
                </a:lnTo>
              </a:path>
            </a:pathLst>
          </a:custGeom>
          <a:noFill/>
          <a:ln w="12700" cap="flat">
            <a:solidFill>
              <a:srgbClr val="ABABA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25</cp:revision>
  <dcterms:created xsi:type="dcterms:W3CDTF">2008-06-03T11:31:49Z</dcterms:created>
  <dcterms:modified xsi:type="dcterms:W3CDTF">2015-08-26T10:16:51Z</dcterms:modified>
</cp:coreProperties>
</file>