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9" r:id="rId2"/>
  </p:sldIdLst>
  <p:sldSz cx="7200900" cy="11341100"/>
  <p:notesSz cx="6858000" cy="9144000"/>
  <p:defaultTextStyle>
    <a:defPPr>
      <a:defRPr lang="ja-JP"/>
    </a:defPPr>
    <a:lvl1pPr algn="l" rtl="0" fontAlgn="base">
      <a:spcBef>
        <a:spcPct val="0"/>
      </a:spcBef>
      <a:spcAft>
        <a:spcPct val="0"/>
      </a:spcAft>
      <a:defRPr kumimoji="1" sz="2000"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sz="2000"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sz="2000"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sz="2000"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sz="2000"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sz="2000"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sz="2000"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sz="2000"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sz="2000" kern="1200">
        <a:solidFill>
          <a:schemeClr val="tx1"/>
        </a:solidFill>
        <a:latin typeface="Arial" pitchFamily="34"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E1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85" autoAdjust="0"/>
    <p:restoredTop sz="94660"/>
  </p:normalViewPr>
  <p:slideViewPr>
    <p:cSldViewPr>
      <p:cViewPr>
        <p:scale>
          <a:sx n="60" d="100"/>
          <a:sy n="60" d="100"/>
        </p:scale>
        <p:origin x="-3690" y="-372"/>
      </p:cViewPr>
      <p:guideLst>
        <p:guide orient="horz" pos="896"/>
        <p:guide orient="horz" pos="6454"/>
        <p:guide pos="907"/>
        <p:guide pos="362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hyperlink" Target="http://www.suprint.jp/studio/service/"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grpSp>
        <p:nvGrpSpPr>
          <p:cNvPr id="22" name="グループ化 21"/>
          <p:cNvGrpSpPr/>
          <p:nvPr userDrawn="1"/>
        </p:nvGrpSpPr>
        <p:grpSpPr>
          <a:xfrm>
            <a:off x="53975" y="53975"/>
            <a:ext cx="6008688" cy="11179175"/>
            <a:chOff x="53975" y="53975"/>
            <a:chExt cx="6008688" cy="11179175"/>
          </a:xfrm>
        </p:grpSpPr>
        <p:grpSp>
          <p:nvGrpSpPr>
            <p:cNvPr id="3" name="Group 154"/>
            <p:cNvGrpSpPr>
              <a:grpSpLocks/>
            </p:cNvGrpSpPr>
            <p:nvPr userDrawn="1"/>
          </p:nvGrpSpPr>
          <p:grpSpPr bwMode="auto">
            <a:xfrm>
              <a:off x="53975" y="53975"/>
              <a:ext cx="6008688" cy="9842500"/>
              <a:chOff x="34" y="34"/>
              <a:chExt cx="3785" cy="6200"/>
            </a:xfrm>
          </p:grpSpPr>
          <p:grpSp>
            <p:nvGrpSpPr>
              <p:cNvPr id="4" name="Group 144"/>
              <p:cNvGrpSpPr>
                <a:grpSpLocks/>
              </p:cNvGrpSpPr>
              <p:nvPr userDrawn="1"/>
            </p:nvGrpSpPr>
            <p:grpSpPr bwMode="auto">
              <a:xfrm>
                <a:off x="39" y="828"/>
                <a:ext cx="3589" cy="5406"/>
                <a:chOff x="39" y="828"/>
                <a:chExt cx="3589" cy="5406"/>
              </a:xfrm>
            </p:grpSpPr>
            <p:sp>
              <p:nvSpPr>
                <p:cNvPr id="17" name="Rectangle 80"/>
                <p:cNvSpPr>
                  <a:spLocks noChangeArrowheads="1"/>
                </p:cNvSpPr>
                <p:nvPr userDrawn="1"/>
              </p:nvSpPr>
              <p:spPr bwMode="auto">
                <a:xfrm>
                  <a:off x="907" y="906"/>
                  <a:ext cx="2721" cy="5328"/>
                </a:xfrm>
                <a:prstGeom prst="rect">
                  <a:avLst/>
                </a:prstGeom>
                <a:noFill/>
                <a:ln w="317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lIns="74295" tIns="8890" rIns="74295" bIns="8890"/>
                <a:lstStyle>
                  <a:lvl1pPr eaLnBrk="0" hangingPunct="0">
                    <a:defRPr kumimoji="1" sz="2000">
                      <a:solidFill>
                        <a:schemeClr val="tx1"/>
                      </a:solidFill>
                      <a:latin typeface="Arial" pitchFamily="34" charset="0"/>
                      <a:ea typeface="ＭＳ Ｐゴシック" pitchFamily="50" charset="-128"/>
                    </a:defRPr>
                  </a:lvl1pPr>
                  <a:lvl2pPr marL="742950" indent="-285750" eaLnBrk="0" hangingPunct="0">
                    <a:defRPr kumimoji="1" sz="2000">
                      <a:solidFill>
                        <a:schemeClr val="tx1"/>
                      </a:solidFill>
                      <a:latin typeface="Arial" pitchFamily="34" charset="0"/>
                      <a:ea typeface="ＭＳ Ｐゴシック" pitchFamily="50" charset="-128"/>
                    </a:defRPr>
                  </a:lvl2pPr>
                  <a:lvl3pPr marL="1143000" indent="-228600" eaLnBrk="0" hangingPunct="0">
                    <a:defRPr kumimoji="1" sz="2000">
                      <a:solidFill>
                        <a:schemeClr val="tx1"/>
                      </a:solidFill>
                      <a:latin typeface="Arial" pitchFamily="34" charset="0"/>
                      <a:ea typeface="ＭＳ Ｐゴシック" pitchFamily="50" charset="-128"/>
                    </a:defRPr>
                  </a:lvl3pPr>
                  <a:lvl4pPr marL="1600200" indent="-228600" eaLnBrk="0" hangingPunct="0">
                    <a:defRPr kumimoji="1" sz="2000">
                      <a:solidFill>
                        <a:schemeClr val="tx1"/>
                      </a:solidFill>
                      <a:latin typeface="Arial" pitchFamily="34" charset="0"/>
                      <a:ea typeface="ＭＳ Ｐゴシック" pitchFamily="50" charset="-128"/>
                    </a:defRPr>
                  </a:lvl4pPr>
                  <a:lvl5pPr marL="2057400" indent="-228600" eaLnBrk="0" hangingPunct="0">
                    <a:defRPr kumimoji="1" sz="20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9pPr>
                </a:lstStyle>
                <a:p>
                  <a:pPr eaLnBrk="1" hangingPunct="1"/>
                  <a:endParaRPr lang="ja-JP" altLang="en-US"/>
                </a:p>
              </p:txBody>
            </p:sp>
            <p:grpSp>
              <p:nvGrpSpPr>
                <p:cNvPr id="18" name="Group 74"/>
                <p:cNvGrpSpPr>
                  <a:grpSpLocks/>
                </p:cNvGrpSpPr>
                <p:nvPr userDrawn="1"/>
              </p:nvGrpSpPr>
              <p:grpSpPr bwMode="auto">
                <a:xfrm>
                  <a:off x="39" y="828"/>
                  <a:ext cx="862" cy="343"/>
                  <a:chOff x="98" y="2258"/>
                  <a:chExt cx="2155" cy="857"/>
                </a:xfrm>
              </p:grpSpPr>
              <p:sp>
                <p:nvSpPr>
                  <p:cNvPr id="19" name="Line 75"/>
                  <p:cNvSpPr>
                    <a:spLocks noChangeShapeType="1"/>
                  </p:cNvSpPr>
                  <p:nvPr userDrawn="1"/>
                </p:nvSpPr>
                <p:spPr bwMode="auto">
                  <a:xfrm>
                    <a:off x="1373" y="2688"/>
                    <a:ext cx="880" cy="0"/>
                  </a:xfrm>
                  <a:prstGeom prst="line">
                    <a:avLst/>
                  </a:prstGeom>
                  <a:noFill/>
                  <a:ln w="9525">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20" name="Text Box 76"/>
                  <p:cNvSpPr txBox="1">
                    <a:spLocks noChangeArrowheads="1"/>
                  </p:cNvSpPr>
                  <p:nvPr userDrawn="1"/>
                </p:nvSpPr>
                <p:spPr bwMode="auto">
                  <a:xfrm>
                    <a:off x="98" y="2258"/>
                    <a:ext cx="1475" cy="857"/>
                  </a:xfrm>
                  <a:prstGeom prst="rect">
                    <a:avLst/>
                  </a:prstGeom>
                  <a:solidFill>
                    <a:srgbClr val="FFFFFF"/>
                  </a:solidFill>
                  <a:ln w="9525">
                    <a:solidFill>
                      <a:srgbClr val="0000FF"/>
                    </a:solidFill>
                    <a:miter lim="800000"/>
                    <a:headEnd/>
                    <a:tailEnd/>
                  </a:ln>
                </p:spPr>
                <p:txBody>
                  <a:bodyPr lIns="18000" tIns="18000" rIns="18000" bIns="18000"/>
                  <a:lstStyle>
                    <a:lvl1pPr defTabSz="696913">
                      <a:defRPr kumimoji="1">
                        <a:solidFill>
                          <a:schemeClr val="tx1"/>
                        </a:solidFill>
                        <a:latin typeface="Arial" charset="0"/>
                        <a:ea typeface="ＭＳ Ｐゴシック" pitchFamily="50" charset="-128"/>
                      </a:defRPr>
                    </a:lvl1pPr>
                    <a:lvl2pPr marL="742950" indent="-285750" defTabSz="696913">
                      <a:defRPr kumimoji="1">
                        <a:solidFill>
                          <a:schemeClr val="tx1"/>
                        </a:solidFill>
                        <a:latin typeface="Arial" charset="0"/>
                        <a:ea typeface="ＭＳ Ｐゴシック" pitchFamily="50" charset="-128"/>
                      </a:defRPr>
                    </a:lvl2pPr>
                    <a:lvl3pPr marL="1143000" indent="-228600" defTabSz="696913">
                      <a:defRPr kumimoji="1">
                        <a:solidFill>
                          <a:schemeClr val="tx1"/>
                        </a:solidFill>
                        <a:latin typeface="Arial" charset="0"/>
                        <a:ea typeface="ＭＳ Ｐゴシック" pitchFamily="50" charset="-128"/>
                      </a:defRPr>
                    </a:lvl3pPr>
                    <a:lvl4pPr marL="1600200" indent="-228600" defTabSz="696913">
                      <a:defRPr kumimoji="1">
                        <a:solidFill>
                          <a:schemeClr val="tx1"/>
                        </a:solidFill>
                        <a:latin typeface="Arial" charset="0"/>
                        <a:ea typeface="ＭＳ Ｐゴシック" pitchFamily="50" charset="-128"/>
                      </a:defRPr>
                    </a:lvl4pPr>
                    <a:lvl5pPr marL="2057400" indent="-228600" defTabSz="696913">
                      <a:defRPr kumimoji="1">
                        <a:solidFill>
                          <a:schemeClr val="tx1"/>
                        </a:solidFill>
                        <a:latin typeface="Arial" charset="0"/>
                        <a:ea typeface="ＭＳ Ｐゴシック" pitchFamily="50" charset="-128"/>
                      </a:defRPr>
                    </a:lvl5pPr>
                    <a:lvl6pPr marL="2514600" indent="-228600" defTabSz="696913" fontAlgn="base">
                      <a:spcBef>
                        <a:spcPct val="0"/>
                      </a:spcBef>
                      <a:spcAft>
                        <a:spcPct val="0"/>
                      </a:spcAft>
                      <a:defRPr kumimoji="1">
                        <a:solidFill>
                          <a:schemeClr val="tx1"/>
                        </a:solidFill>
                        <a:latin typeface="Arial" charset="0"/>
                        <a:ea typeface="ＭＳ Ｐゴシック" pitchFamily="50" charset="-128"/>
                      </a:defRPr>
                    </a:lvl6pPr>
                    <a:lvl7pPr marL="2971800" indent="-228600" defTabSz="696913" fontAlgn="base">
                      <a:spcBef>
                        <a:spcPct val="0"/>
                      </a:spcBef>
                      <a:spcAft>
                        <a:spcPct val="0"/>
                      </a:spcAft>
                      <a:defRPr kumimoji="1">
                        <a:solidFill>
                          <a:schemeClr val="tx1"/>
                        </a:solidFill>
                        <a:latin typeface="Arial" charset="0"/>
                        <a:ea typeface="ＭＳ Ｐゴシック" pitchFamily="50" charset="-128"/>
                      </a:defRPr>
                    </a:lvl7pPr>
                    <a:lvl8pPr marL="3429000" indent="-228600" defTabSz="696913" fontAlgn="base">
                      <a:spcBef>
                        <a:spcPct val="0"/>
                      </a:spcBef>
                      <a:spcAft>
                        <a:spcPct val="0"/>
                      </a:spcAft>
                      <a:defRPr kumimoji="1">
                        <a:solidFill>
                          <a:schemeClr val="tx1"/>
                        </a:solidFill>
                        <a:latin typeface="Arial" charset="0"/>
                        <a:ea typeface="ＭＳ Ｐゴシック" pitchFamily="50" charset="-128"/>
                      </a:defRPr>
                    </a:lvl8pPr>
                    <a:lvl9pPr marL="3886200" indent="-228600" defTabSz="696913" fontAlgn="base">
                      <a:spcBef>
                        <a:spcPct val="0"/>
                      </a:spcBef>
                      <a:spcAft>
                        <a:spcPct val="0"/>
                      </a:spcAft>
                      <a:defRPr kumimoji="1">
                        <a:solidFill>
                          <a:schemeClr val="tx1"/>
                        </a:solidFill>
                        <a:latin typeface="Arial" charset="0"/>
                        <a:ea typeface="ＭＳ Ｐゴシック" pitchFamily="50" charset="-128"/>
                      </a:defRPr>
                    </a:lvl9pPr>
                  </a:lstStyle>
                  <a:p>
                    <a:pPr algn="just">
                      <a:defRPr/>
                    </a:pPr>
                    <a:r>
                      <a:rPr lang="ja-JP" altLang="en-US" sz="1000" dirty="0" smtClean="0">
                        <a:latin typeface="Century" pitchFamily="18" charset="0"/>
                        <a:ea typeface="ＭＳ 明朝" pitchFamily="17" charset="-128"/>
                      </a:rPr>
                      <a:t>この</a:t>
                    </a:r>
                    <a:r>
                      <a:rPr lang="ja-JP" altLang="en-US" sz="1000" b="1" dirty="0" smtClean="0">
                        <a:solidFill>
                          <a:srgbClr val="FF0000"/>
                        </a:solidFill>
                        <a:latin typeface="Century" pitchFamily="18" charset="0"/>
                        <a:ea typeface="ＭＳ 明朝" pitchFamily="17" charset="-128"/>
                      </a:rPr>
                      <a:t>青</a:t>
                    </a:r>
                    <a:r>
                      <a:rPr lang="ja-JP" altLang="en-US" sz="1000" dirty="0" smtClean="0">
                        <a:latin typeface="Century" pitchFamily="18" charset="0"/>
                        <a:ea typeface="ＭＳ 明朝" pitchFamily="17" charset="-128"/>
                      </a:rPr>
                      <a:t>い線が</a:t>
                    </a:r>
                    <a:endParaRPr lang="en-US" altLang="ja-JP" sz="1000" dirty="0" smtClean="0">
                      <a:latin typeface="Century" pitchFamily="18" charset="0"/>
                      <a:ea typeface="ＭＳ 明朝" pitchFamily="17" charset="-128"/>
                    </a:endParaRPr>
                  </a:p>
                  <a:p>
                    <a:pPr algn="just">
                      <a:defRPr/>
                    </a:pPr>
                    <a:r>
                      <a:rPr lang="ja-JP" altLang="en-US" sz="1000" dirty="0" smtClean="0">
                        <a:latin typeface="Century" pitchFamily="18" charset="0"/>
                        <a:ea typeface="ＭＳ 明朝" pitchFamily="17" charset="-128"/>
                      </a:rPr>
                      <a:t>仕上がり位置です。</a:t>
                    </a:r>
                  </a:p>
                </p:txBody>
              </p:sp>
            </p:grpSp>
          </p:grpSp>
          <p:grpSp>
            <p:nvGrpSpPr>
              <p:cNvPr id="5" name="Group 146"/>
              <p:cNvGrpSpPr>
                <a:grpSpLocks/>
              </p:cNvGrpSpPr>
              <p:nvPr userDrawn="1"/>
            </p:nvGrpSpPr>
            <p:grpSpPr bwMode="auto">
              <a:xfrm>
                <a:off x="34" y="34"/>
                <a:ext cx="3785" cy="567"/>
                <a:chOff x="34" y="34"/>
                <a:chExt cx="3785" cy="567"/>
              </a:xfrm>
            </p:grpSpPr>
            <p:sp>
              <p:nvSpPr>
                <p:cNvPr id="14" name="Rectangle 65"/>
                <p:cNvSpPr>
                  <a:spLocks noChangeArrowheads="1"/>
                </p:cNvSpPr>
                <p:nvPr userDrawn="1"/>
              </p:nvSpPr>
              <p:spPr bwMode="auto">
                <a:xfrm>
                  <a:off x="34" y="34"/>
                  <a:ext cx="839" cy="567"/>
                </a:xfrm>
                <a:prstGeom prst="rect">
                  <a:avLst/>
                </a:prstGeom>
                <a:solidFill>
                  <a:schemeClr val="bg1"/>
                </a:solidFill>
                <a:ln w="9525">
                  <a:solidFill>
                    <a:schemeClr val="tx1"/>
                  </a:solidFill>
                  <a:miter lim="800000"/>
                  <a:headEnd/>
                  <a:tailEnd/>
                </a:ln>
                <a:effectLst/>
              </p:spPr>
              <p:txBody>
                <a:bodyPr wrap="none" lIns="36000" tIns="36000" rIns="36000" bIns="36000">
                  <a:normAutofit/>
                </a:bodyPr>
                <a:lstStyle>
                  <a:lvl1pPr defTabSz="1803400">
                    <a:defRPr kumimoji="1">
                      <a:solidFill>
                        <a:schemeClr val="tx1"/>
                      </a:solidFill>
                      <a:latin typeface="Arial" charset="0"/>
                      <a:ea typeface="ＭＳ Ｐゴシック" pitchFamily="50" charset="-128"/>
                    </a:defRPr>
                  </a:lvl1pPr>
                  <a:lvl2pPr marL="742950" indent="-285750" defTabSz="1803400">
                    <a:defRPr kumimoji="1">
                      <a:solidFill>
                        <a:schemeClr val="tx1"/>
                      </a:solidFill>
                      <a:latin typeface="Arial" charset="0"/>
                      <a:ea typeface="ＭＳ Ｐゴシック" pitchFamily="50" charset="-128"/>
                    </a:defRPr>
                  </a:lvl2pPr>
                  <a:lvl3pPr marL="1143000" indent="-228600" defTabSz="1803400">
                    <a:defRPr kumimoji="1">
                      <a:solidFill>
                        <a:schemeClr val="tx1"/>
                      </a:solidFill>
                      <a:latin typeface="Arial" charset="0"/>
                      <a:ea typeface="ＭＳ Ｐゴシック" pitchFamily="50" charset="-128"/>
                    </a:defRPr>
                  </a:lvl3pPr>
                  <a:lvl4pPr marL="1600200" indent="-228600" defTabSz="1803400">
                    <a:defRPr kumimoji="1">
                      <a:solidFill>
                        <a:schemeClr val="tx1"/>
                      </a:solidFill>
                      <a:latin typeface="Arial" charset="0"/>
                      <a:ea typeface="ＭＳ Ｐゴシック" pitchFamily="50" charset="-128"/>
                    </a:defRPr>
                  </a:lvl4pPr>
                  <a:lvl5pPr marL="2057400" indent="-228600" defTabSz="1803400">
                    <a:defRPr kumimoji="1">
                      <a:solidFill>
                        <a:schemeClr val="tx1"/>
                      </a:solidFill>
                      <a:latin typeface="Arial" charset="0"/>
                      <a:ea typeface="ＭＳ Ｐゴシック" pitchFamily="50" charset="-128"/>
                    </a:defRPr>
                  </a:lvl5pPr>
                  <a:lvl6pPr marL="2514600" indent="-228600" defTabSz="1803400" fontAlgn="base">
                    <a:spcBef>
                      <a:spcPct val="0"/>
                    </a:spcBef>
                    <a:spcAft>
                      <a:spcPct val="0"/>
                    </a:spcAft>
                    <a:defRPr kumimoji="1">
                      <a:solidFill>
                        <a:schemeClr val="tx1"/>
                      </a:solidFill>
                      <a:latin typeface="Arial" charset="0"/>
                      <a:ea typeface="ＭＳ Ｐゴシック" pitchFamily="50" charset="-128"/>
                    </a:defRPr>
                  </a:lvl6pPr>
                  <a:lvl7pPr marL="2971800" indent="-228600" defTabSz="1803400" fontAlgn="base">
                    <a:spcBef>
                      <a:spcPct val="0"/>
                    </a:spcBef>
                    <a:spcAft>
                      <a:spcPct val="0"/>
                    </a:spcAft>
                    <a:defRPr kumimoji="1">
                      <a:solidFill>
                        <a:schemeClr val="tx1"/>
                      </a:solidFill>
                      <a:latin typeface="Arial" charset="0"/>
                      <a:ea typeface="ＭＳ Ｐゴシック" pitchFamily="50" charset="-128"/>
                    </a:defRPr>
                  </a:lvl7pPr>
                  <a:lvl8pPr marL="3429000" indent="-228600" defTabSz="1803400" fontAlgn="base">
                    <a:spcBef>
                      <a:spcPct val="0"/>
                    </a:spcBef>
                    <a:spcAft>
                      <a:spcPct val="0"/>
                    </a:spcAft>
                    <a:defRPr kumimoji="1">
                      <a:solidFill>
                        <a:schemeClr val="tx1"/>
                      </a:solidFill>
                      <a:latin typeface="Arial" charset="0"/>
                      <a:ea typeface="ＭＳ Ｐゴシック" pitchFamily="50" charset="-128"/>
                    </a:defRPr>
                  </a:lvl8pPr>
                  <a:lvl9pPr marL="3886200" indent="-228600" defTabSz="1803400" fontAlgn="base">
                    <a:spcBef>
                      <a:spcPct val="0"/>
                    </a:spcBef>
                    <a:spcAft>
                      <a:spcPct val="0"/>
                    </a:spcAft>
                    <a:defRPr kumimoji="1">
                      <a:solidFill>
                        <a:schemeClr val="tx1"/>
                      </a:solidFill>
                      <a:latin typeface="Arial" charset="0"/>
                      <a:ea typeface="ＭＳ Ｐゴシック" pitchFamily="50" charset="-128"/>
                    </a:defRPr>
                  </a:lvl9pPr>
                </a:lstStyle>
                <a:p>
                  <a:pPr>
                    <a:defRPr/>
                  </a:pPr>
                  <a:r>
                    <a:rPr lang="ja-JP" altLang="en-US" sz="1600" b="1" smtClean="0"/>
                    <a:t>長</a:t>
                  </a:r>
                  <a:r>
                    <a:rPr lang="en-US" altLang="ja-JP" sz="1600" b="1" smtClean="0"/>
                    <a:t>3</a:t>
                  </a:r>
                  <a:r>
                    <a:rPr lang="ja-JP" altLang="en-US" sz="1600" b="1" smtClean="0"/>
                    <a:t>封筒</a:t>
                  </a:r>
                  <a:endParaRPr lang="ja-JP" altLang="en-US" sz="1600" smtClean="0"/>
                </a:p>
                <a:p>
                  <a:pPr>
                    <a:defRPr/>
                  </a:pPr>
                  <a:r>
                    <a:rPr lang="en-US" altLang="ja-JP" sz="1200" smtClean="0"/>
                    <a:t>120×235mm</a:t>
                  </a:r>
                </a:p>
                <a:p>
                  <a:pPr>
                    <a:defRPr/>
                  </a:pPr>
                  <a:endParaRPr lang="en-US" altLang="ja-JP" sz="1200" smtClean="0"/>
                </a:p>
              </p:txBody>
            </p:sp>
            <p:sp>
              <p:nvSpPr>
                <p:cNvPr id="15" name="Text Box 67"/>
                <p:cNvSpPr txBox="1">
                  <a:spLocks noChangeArrowheads="1"/>
                </p:cNvSpPr>
                <p:nvPr userDrawn="1"/>
              </p:nvSpPr>
              <p:spPr bwMode="auto">
                <a:xfrm>
                  <a:off x="872" y="34"/>
                  <a:ext cx="2947" cy="567"/>
                </a:xfrm>
                <a:prstGeom prst="rect">
                  <a:avLst/>
                </a:prstGeom>
                <a:solidFill>
                  <a:schemeClr val="bg1"/>
                </a:solidFill>
                <a:ln w="9525">
                  <a:solidFill>
                    <a:srgbClr val="000000"/>
                  </a:solidFill>
                  <a:miter lim="800000"/>
                  <a:headEnd/>
                  <a:tailEnd/>
                </a:ln>
              </p:spPr>
              <p:txBody>
                <a:bodyPr lIns="36000" tIns="36000" rIns="36000" bIns="36000" anchor="ctr"/>
                <a:lstStyle>
                  <a:lvl1pPr marL="114300" indent="-114300" defTabSz="696913">
                    <a:defRPr kumimoji="1">
                      <a:solidFill>
                        <a:schemeClr val="tx1"/>
                      </a:solidFill>
                      <a:latin typeface="Arial" charset="0"/>
                      <a:ea typeface="ＭＳ Ｐゴシック" pitchFamily="50" charset="-128"/>
                    </a:defRPr>
                  </a:lvl1pPr>
                  <a:lvl2pPr marL="742950" indent="-285750" defTabSz="696913">
                    <a:defRPr kumimoji="1">
                      <a:solidFill>
                        <a:schemeClr val="tx1"/>
                      </a:solidFill>
                      <a:latin typeface="Arial" charset="0"/>
                      <a:ea typeface="ＭＳ Ｐゴシック" pitchFamily="50" charset="-128"/>
                    </a:defRPr>
                  </a:lvl2pPr>
                  <a:lvl3pPr marL="1143000" indent="-228600" defTabSz="696913">
                    <a:defRPr kumimoji="1">
                      <a:solidFill>
                        <a:schemeClr val="tx1"/>
                      </a:solidFill>
                      <a:latin typeface="Arial" charset="0"/>
                      <a:ea typeface="ＭＳ Ｐゴシック" pitchFamily="50" charset="-128"/>
                    </a:defRPr>
                  </a:lvl3pPr>
                  <a:lvl4pPr marL="1600200" indent="-228600" defTabSz="696913">
                    <a:defRPr kumimoji="1">
                      <a:solidFill>
                        <a:schemeClr val="tx1"/>
                      </a:solidFill>
                      <a:latin typeface="Arial" charset="0"/>
                      <a:ea typeface="ＭＳ Ｐゴシック" pitchFamily="50" charset="-128"/>
                    </a:defRPr>
                  </a:lvl4pPr>
                  <a:lvl5pPr marL="2057400" indent="-228600" defTabSz="696913">
                    <a:defRPr kumimoji="1">
                      <a:solidFill>
                        <a:schemeClr val="tx1"/>
                      </a:solidFill>
                      <a:latin typeface="Arial" charset="0"/>
                      <a:ea typeface="ＭＳ Ｐゴシック" pitchFamily="50" charset="-128"/>
                    </a:defRPr>
                  </a:lvl5pPr>
                  <a:lvl6pPr marL="2514600" indent="-228600" defTabSz="696913" fontAlgn="base">
                    <a:spcBef>
                      <a:spcPct val="0"/>
                    </a:spcBef>
                    <a:spcAft>
                      <a:spcPct val="0"/>
                    </a:spcAft>
                    <a:defRPr kumimoji="1">
                      <a:solidFill>
                        <a:schemeClr val="tx1"/>
                      </a:solidFill>
                      <a:latin typeface="Arial" charset="0"/>
                      <a:ea typeface="ＭＳ Ｐゴシック" pitchFamily="50" charset="-128"/>
                    </a:defRPr>
                  </a:lvl6pPr>
                  <a:lvl7pPr marL="2971800" indent="-228600" defTabSz="696913" fontAlgn="base">
                    <a:spcBef>
                      <a:spcPct val="0"/>
                    </a:spcBef>
                    <a:spcAft>
                      <a:spcPct val="0"/>
                    </a:spcAft>
                    <a:defRPr kumimoji="1">
                      <a:solidFill>
                        <a:schemeClr val="tx1"/>
                      </a:solidFill>
                      <a:latin typeface="Arial" charset="0"/>
                      <a:ea typeface="ＭＳ Ｐゴシック" pitchFamily="50" charset="-128"/>
                    </a:defRPr>
                  </a:lvl7pPr>
                  <a:lvl8pPr marL="3429000" indent="-228600" defTabSz="696913" fontAlgn="base">
                    <a:spcBef>
                      <a:spcPct val="0"/>
                    </a:spcBef>
                    <a:spcAft>
                      <a:spcPct val="0"/>
                    </a:spcAft>
                    <a:defRPr kumimoji="1">
                      <a:solidFill>
                        <a:schemeClr val="tx1"/>
                      </a:solidFill>
                      <a:latin typeface="Arial" charset="0"/>
                      <a:ea typeface="ＭＳ Ｐゴシック" pitchFamily="50" charset="-128"/>
                    </a:defRPr>
                  </a:lvl8pPr>
                  <a:lvl9pPr marL="3886200" indent="-228600" defTabSz="696913" fontAlgn="base">
                    <a:spcBef>
                      <a:spcPct val="0"/>
                    </a:spcBef>
                    <a:spcAft>
                      <a:spcPct val="0"/>
                    </a:spcAft>
                    <a:defRPr kumimoji="1">
                      <a:solidFill>
                        <a:schemeClr val="tx1"/>
                      </a:solidFill>
                      <a:latin typeface="Arial" charset="0"/>
                      <a:ea typeface="ＭＳ Ｐゴシック" pitchFamily="50" charset="-128"/>
                    </a:defRPr>
                  </a:lvl9pPr>
                </a:lstStyle>
                <a:p>
                  <a:pPr marL="108000" lvl="0" indent="-108000" algn="just">
                    <a:spcAft>
                      <a:spcPts val="0"/>
                    </a:spcAft>
                    <a:buClr>
                      <a:srgbClr val="000000"/>
                    </a:buClr>
                    <a:buFont typeface="ＭＳ Ｐゴシック" panose="020B0600070205080204" pitchFamily="50" charset="-128"/>
                    <a:buChar char="※"/>
                  </a:pPr>
                  <a:r>
                    <a:rPr lang="ja-JP" altLang="ja-JP" sz="700" b="1" kern="100" dirty="0" smtClean="0">
                      <a:solidFill>
                        <a:srgbClr val="FF0000"/>
                      </a:solidFill>
                      <a:effectLst/>
                      <a:latin typeface="Century"/>
                      <a:ea typeface="ＭＳ Ｐゴシック"/>
                      <a:cs typeface="Times New Roman"/>
                    </a:rPr>
                    <a:t>封筒の周囲</a:t>
                  </a:r>
                  <a:r>
                    <a:rPr lang="en-US" altLang="ja-JP" sz="700" b="1" kern="100" dirty="0" smtClean="0">
                      <a:solidFill>
                        <a:srgbClr val="FF0000"/>
                      </a:solidFill>
                      <a:effectLst/>
                      <a:latin typeface="Century"/>
                      <a:ea typeface="ＭＳ Ｐゴシック"/>
                      <a:cs typeface="Times New Roman"/>
                    </a:rPr>
                    <a:t>10mm</a:t>
                  </a:r>
                  <a:r>
                    <a:rPr lang="ja-JP" altLang="ja-JP" sz="700" kern="100" dirty="0" smtClean="0">
                      <a:solidFill>
                        <a:srgbClr val="000000"/>
                      </a:solidFill>
                      <a:effectLst/>
                      <a:latin typeface="Century"/>
                      <a:ea typeface="ＭＳ Ｐゴシック"/>
                      <a:cs typeface="Times New Roman"/>
                    </a:rPr>
                    <a:t>と</a:t>
                  </a:r>
                  <a:r>
                    <a:rPr lang="ja-JP" altLang="ja-JP" sz="700" kern="100" dirty="0" smtClean="0">
                      <a:solidFill>
                        <a:srgbClr val="FF0000"/>
                      </a:solidFill>
                      <a:effectLst/>
                      <a:latin typeface="Century"/>
                      <a:ea typeface="ＭＳ Ｐゴシック"/>
                      <a:cs typeface="Times New Roman"/>
                    </a:rPr>
                    <a:t>ベロ（フタ）部分</a:t>
                  </a:r>
                  <a:r>
                    <a:rPr lang="ja-JP" altLang="ja-JP" sz="700" kern="100" dirty="0" smtClean="0">
                      <a:solidFill>
                        <a:srgbClr val="000000"/>
                      </a:solidFill>
                      <a:effectLst/>
                      <a:latin typeface="Century"/>
                      <a:ea typeface="ＭＳ Ｐゴシック"/>
                      <a:cs typeface="Times New Roman"/>
                    </a:rPr>
                    <a:t>には印刷できません。</a:t>
                  </a:r>
                  <a:r>
                    <a:rPr lang="ja-JP" altLang="ja-JP" sz="700" kern="100" dirty="0" smtClean="0">
                      <a:solidFill>
                        <a:srgbClr val="FF0000"/>
                      </a:solidFill>
                      <a:effectLst/>
                      <a:latin typeface="Century"/>
                      <a:ea typeface="ＭＳ Ｐゴシック"/>
                      <a:cs typeface="Times New Roman"/>
                    </a:rPr>
                    <a:t>水色の線の内側に作成</a:t>
                  </a:r>
                  <a:r>
                    <a:rPr lang="ja-JP" altLang="ja-JP" sz="700" kern="100" dirty="0" smtClean="0">
                      <a:solidFill>
                        <a:srgbClr val="000000"/>
                      </a:solidFill>
                      <a:effectLst/>
                      <a:latin typeface="Century"/>
                      <a:ea typeface="ＭＳ Ｐゴシック"/>
                      <a:cs typeface="Times New Roman"/>
                    </a:rPr>
                    <a:t>してください。</a:t>
                  </a:r>
                  <a:endParaRPr lang="ja-JP" altLang="ja-JP" sz="4400" kern="100" dirty="0" smtClean="0">
                    <a:effectLst/>
                    <a:latin typeface="Century"/>
                    <a:ea typeface="ＭＳ 明朝"/>
                    <a:cs typeface="Times New Roman"/>
                  </a:endParaRPr>
                </a:p>
                <a:p>
                  <a:pPr marL="108000" lvl="0" indent="-108000" algn="just">
                    <a:spcAft>
                      <a:spcPts val="0"/>
                    </a:spcAft>
                    <a:buClr>
                      <a:srgbClr val="000000"/>
                    </a:buClr>
                    <a:buFont typeface="ＭＳ Ｐゴシック" panose="020B0600070205080204" pitchFamily="50" charset="-128"/>
                    <a:buChar char="※"/>
                  </a:pPr>
                  <a:r>
                    <a:rPr lang="ja-JP" altLang="ja-JP" sz="700" b="1" kern="100" dirty="0" smtClean="0">
                      <a:solidFill>
                        <a:srgbClr val="000000"/>
                      </a:solidFill>
                      <a:effectLst/>
                      <a:latin typeface="Century"/>
                      <a:ea typeface="ＭＳ Ｐゴシック"/>
                      <a:cs typeface="Times New Roman"/>
                    </a:rPr>
                    <a:t>貼り合わせ部分（下図の灰色の点線）</a:t>
                  </a:r>
                  <a:r>
                    <a:rPr lang="ja-JP" altLang="ja-JP" sz="700" kern="100" dirty="0" smtClean="0">
                      <a:solidFill>
                        <a:srgbClr val="000000"/>
                      </a:solidFill>
                      <a:effectLst/>
                      <a:latin typeface="Century"/>
                      <a:ea typeface="ＭＳ Ｐゴシック"/>
                      <a:cs typeface="Times New Roman"/>
                    </a:rPr>
                    <a:t>にかかるベタや、広い面積で色をつけた場合など、かすれる可能性があります。</a:t>
                  </a:r>
                  <a:endParaRPr lang="ja-JP" altLang="ja-JP" sz="4400" kern="100" dirty="0" smtClean="0">
                    <a:effectLst/>
                    <a:latin typeface="Century"/>
                    <a:ea typeface="ＭＳ 明朝"/>
                    <a:cs typeface="Times New Roman"/>
                  </a:endParaRPr>
                </a:p>
                <a:p>
                  <a:pPr marL="108000" lvl="0" indent="-108000" algn="just">
                    <a:spcAft>
                      <a:spcPts val="0"/>
                    </a:spcAft>
                    <a:buClr>
                      <a:srgbClr val="000000"/>
                    </a:buClr>
                    <a:buFont typeface="ＭＳ Ｐゴシック" panose="020B0600070205080204" pitchFamily="50" charset="-128"/>
                    <a:buChar char="※"/>
                  </a:pPr>
                  <a:r>
                    <a:rPr lang="ja-JP" altLang="ja-JP" sz="700" kern="100" dirty="0" smtClean="0">
                      <a:solidFill>
                        <a:srgbClr val="000000"/>
                      </a:solidFill>
                      <a:effectLst/>
                      <a:latin typeface="Century"/>
                      <a:ea typeface="ＭＳ Ｐゴシック"/>
                      <a:cs typeface="Times New Roman"/>
                    </a:rPr>
                    <a:t>データは黒</a:t>
                  </a:r>
                  <a:r>
                    <a:rPr lang="en-US" altLang="ja-JP" sz="700" kern="100" dirty="0" smtClean="0">
                      <a:solidFill>
                        <a:srgbClr val="000000"/>
                      </a:solidFill>
                      <a:effectLst/>
                      <a:latin typeface="Century"/>
                      <a:ea typeface="ＭＳ Ｐゴシック"/>
                      <a:cs typeface="Times New Roman"/>
                    </a:rPr>
                    <a:t>1</a:t>
                  </a:r>
                  <a:r>
                    <a:rPr lang="ja-JP" altLang="ja-JP" sz="700" kern="100" dirty="0" smtClean="0">
                      <a:solidFill>
                        <a:srgbClr val="000000"/>
                      </a:solidFill>
                      <a:effectLst/>
                      <a:latin typeface="Century"/>
                      <a:ea typeface="ＭＳ Ｐゴシック"/>
                      <a:cs typeface="Times New Roman"/>
                    </a:rPr>
                    <a:t>色の濃淡で作成してください。色の掛け合わせは使用できません。</a:t>
                  </a:r>
                  <a:endParaRPr lang="ja-JP" altLang="ja-JP" sz="4400" kern="100" dirty="0" smtClean="0">
                    <a:effectLst/>
                    <a:latin typeface="Century"/>
                    <a:ea typeface="ＭＳ 明朝"/>
                    <a:cs typeface="Times New Roman"/>
                  </a:endParaRPr>
                </a:p>
                <a:p>
                  <a:pPr marL="108000" lvl="0" indent="-108000" algn="just">
                    <a:spcAft>
                      <a:spcPts val="0"/>
                    </a:spcAft>
                    <a:buClr>
                      <a:srgbClr val="000000"/>
                    </a:buClr>
                    <a:buFont typeface="ＭＳ Ｐゴシック" panose="020B0600070205080204" pitchFamily="50" charset="-128"/>
                    <a:buChar char="※"/>
                  </a:pPr>
                  <a:r>
                    <a:rPr lang="ja-JP" altLang="ja-JP" sz="700" b="1" kern="100" dirty="0" smtClean="0">
                      <a:solidFill>
                        <a:srgbClr val="FF0000"/>
                      </a:solidFill>
                      <a:effectLst/>
                      <a:latin typeface="Century"/>
                      <a:ea typeface="ＭＳ Ｐゴシック"/>
                      <a:cs typeface="Times New Roman"/>
                    </a:rPr>
                    <a:t>透過性</a:t>
                  </a:r>
                  <a:r>
                    <a:rPr lang="ja-JP" altLang="ja-JP" sz="700" kern="100" dirty="0" smtClean="0">
                      <a:solidFill>
                        <a:srgbClr val="000000"/>
                      </a:solidFill>
                      <a:effectLst/>
                      <a:latin typeface="Century"/>
                      <a:ea typeface="ＭＳ Ｐゴシック"/>
                      <a:cs typeface="Times New Roman"/>
                    </a:rPr>
                    <a:t>や</a:t>
                  </a:r>
                  <a:r>
                    <a:rPr lang="ja-JP" altLang="ja-JP" sz="700" b="1" kern="100" dirty="0" smtClean="0">
                      <a:solidFill>
                        <a:srgbClr val="FF0000"/>
                      </a:solidFill>
                      <a:effectLst/>
                      <a:latin typeface="Century"/>
                      <a:ea typeface="ＭＳ Ｐゴシック"/>
                      <a:cs typeface="Times New Roman"/>
                    </a:rPr>
                    <a:t>半透明</a:t>
                  </a:r>
                  <a:r>
                    <a:rPr lang="ja-JP" altLang="ja-JP" sz="700" kern="100" dirty="0" smtClean="0">
                      <a:solidFill>
                        <a:srgbClr val="000000"/>
                      </a:solidFill>
                      <a:effectLst/>
                      <a:latin typeface="Century"/>
                      <a:ea typeface="ＭＳ Ｐゴシック"/>
                      <a:cs typeface="Times New Roman"/>
                    </a:rPr>
                    <a:t>、</a:t>
                  </a:r>
                  <a:r>
                    <a:rPr lang="ja-JP" altLang="ja-JP" sz="700" b="1" kern="100" dirty="0" smtClean="0">
                      <a:solidFill>
                        <a:srgbClr val="FF0000"/>
                      </a:solidFill>
                      <a:effectLst/>
                      <a:latin typeface="Century"/>
                      <a:ea typeface="ＭＳ Ｐゴシック"/>
                      <a:cs typeface="Times New Roman"/>
                    </a:rPr>
                    <a:t>パターン</a:t>
                  </a:r>
                  <a:r>
                    <a:rPr lang="ja-JP" altLang="ja-JP" sz="700" kern="100" dirty="0" smtClean="0">
                      <a:solidFill>
                        <a:srgbClr val="000000"/>
                      </a:solidFill>
                      <a:effectLst/>
                      <a:latin typeface="Century"/>
                      <a:ea typeface="ＭＳ Ｐゴシック"/>
                      <a:cs typeface="Times New Roman"/>
                    </a:rPr>
                    <a:t>など</a:t>
                  </a:r>
                  <a:r>
                    <a:rPr lang="ja-JP" altLang="ja-JP" sz="700" kern="100" dirty="0" smtClean="0">
                      <a:solidFill>
                        <a:srgbClr val="FF0000"/>
                      </a:solidFill>
                      <a:effectLst/>
                      <a:latin typeface="Century"/>
                      <a:ea typeface="ＭＳ Ｐゴシック"/>
                      <a:cs typeface="Times New Roman"/>
                    </a:rPr>
                    <a:t>正常に変換ができない</a:t>
                  </a:r>
                  <a:r>
                    <a:rPr lang="ja-JP" altLang="ja-JP" sz="700" kern="100" dirty="0" smtClean="0">
                      <a:solidFill>
                        <a:srgbClr val="000000"/>
                      </a:solidFill>
                      <a:effectLst/>
                      <a:latin typeface="Century"/>
                      <a:ea typeface="ＭＳ Ｐゴシック"/>
                      <a:cs typeface="Times New Roman"/>
                    </a:rPr>
                    <a:t>場合があります。</a:t>
                  </a:r>
                  <a:endParaRPr lang="ja-JP" altLang="ja-JP" sz="4400" kern="100" dirty="0" smtClean="0">
                    <a:effectLst/>
                    <a:latin typeface="Century"/>
                    <a:ea typeface="ＭＳ 明朝"/>
                    <a:cs typeface="Times New Roman"/>
                  </a:endParaRPr>
                </a:p>
                <a:p>
                  <a:pPr marL="108000" lvl="0" indent="-108000" algn="just">
                    <a:spcAft>
                      <a:spcPts val="0"/>
                    </a:spcAft>
                    <a:buClr>
                      <a:srgbClr val="000000"/>
                    </a:buClr>
                    <a:buFont typeface="ＭＳ Ｐゴシック" panose="020B0600070205080204" pitchFamily="50" charset="-128"/>
                    <a:buChar char="※"/>
                  </a:pPr>
                  <a:r>
                    <a:rPr lang="ja-JP" altLang="ja-JP" sz="700" kern="100" dirty="0" smtClean="0">
                      <a:solidFill>
                        <a:srgbClr val="000000"/>
                      </a:solidFill>
                      <a:effectLst/>
                      <a:latin typeface="Century"/>
                      <a:ea typeface="ＭＳ Ｐゴシック"/>
                      <a:cs typeface="Times New Roman"/>
                    </a:rPr>
                    <a:t>用紙サイズの変更や、トンボの移動、変形などなさらないようお願いします。　</a:t>
                  </a:r>
                  <a:endParaRPr lang="ja-JP" altLang="ja-JP" sz="4400" kern="100" dirty="0" smtClean="0">
                    <a:effectLst/>
                    <a:latin typeface="Century"/>
                    <a:ea typeface="ＭＳ 明朝"/>
                    <a:cs typeface="Times New Roman"/>
                  </a:endParaRPr>
                </a:p>
                <a:p>
                  <a:pPr marL="108000" lvl="0" indent="-108000" algn="just">
                    <a:spcAft>
                      <a:spcPts val="0"/>
                    </a:spcAft>
                    <a:buClr>
                      <a:srgbClr val="000000"/>
                    </a:buClr>
                    <a:buFont typeface="ＭＳ Ｐゴシック" panose="020B0600070205080204" pitchFamily="50" charset="-128"/>
                    <a:buChar char="※"/>
                  </a:pPr>
                  <a:r>
                    <a:rPr lang="ja-JP" altLang="ja-JP" sz="700" kern="100" dirty="0" smtClean="0">
                      <a:solidFill>
                        <a:srgbClr val="000000"/>
                      </a:solidFill>
                      <a:effectLst/>
                      <a:latin typeface="Century"/>
                      <a:ea typeface="ＭＳ Ｐゴシック"/>
                      <a:cs typeface="Times New Roman"/>
                    </a:rPr>
                    <a:t>説明用の枠などは削除してください。（削除の仕方は同封の</a:t>
                  </a:r>
                  <a:r>
                    <a:rPr lang="en-US" altLang="ja-JP" sz="700" kern="100" dirty="0" smtClean="0">
                      <a:solidFill>
                        <a:srgbClr val="000000"/>
                      </a:solidFill>
                      <a:effectLst/>
                      <a:latin typeface="Century"/>
                      <a:ea typeface="ＭＳ Ｐゴシック"/>
                      <a:cs typeface="Times New Roman"/>
                    </a:rPr>
                    <a:t>PDF</a:t>
                  </a:r>
                  <a:r>
                    <a:rPr lang="ja-JP" altLang="ja-JP" sz="700" kern="100" dirty="0" smtClean="0">
                      <a:solidFill>
                        <a:srgbClr val="000000"/>
                      </a:solidFill>
                      <a:effectLst/>
                      <a:latin typeface="Century"/>
                      <a:ea typeface="ＭＳ Ｐゴシック"/>
                      <a:cs typeface="Times New Roman"/>
                    </a:rPr>
                    <a:t>でご確認いただけます。）</a:t>
                  </a:r>
                  <a:endParaRPr lang="en-US" altLang="ja-JP" sz="700" kern="100" dirty="0" smtClean="0">
                    <a:solidFill>
                      <a:srgbClr val="000000"/>
                    </a:solidFill>
                    <a:effectLst/>
                    <a:latin typeface="Century"/>
                    <a:ea typeface="ＭＳ Ｐゴシック"/>
                    <a:cs typeface="Times New Roman"/>
                  </a:endParaRPr>
                </a:p>
                <a:p>
                  <a:pPr marL="108000" lvl="0" indent="-108000" algn="just">
                    <a:spcAft>
                      <a:spcPts val="0"/>
                    </a:spcAft>
                    <a:buClr>
                      <a:srgbClr val="000000"/>
                    </a:buClr>
                    <a:buFont typeface="ＭＳ Ｐゴシック" panose="020B0600070205080204" pitchFamily="50" charset="-128"/>
                    <a:buChar char="※"/>
                  </a:pPr>
                  <a:r>
                    <a:rPr lang="en-US" altLang="ja-JP" sz="700" dirty="0" smtClean="0">
                      <a:solidFill>
                        <a:srgbClr val="000000"/>
                      </a:solidFill>
                      <a:effectLst/>
                      <a:latin typeface="ＭＳ Ｐゴシック"/>
                      <a:cs typeface="Times New Roman"/>
                    </a:rPr>
                    <a:t>PDF</a:t>
                  </a:r>
                  <a:r>
                    <a:rPr lang="ja-JP" altLang="ja-JP" sz="700" dirty="0" smtClean="0">
                      <a:solidFill>
                        <a:srgbClr val="000000"/>
                      </a:solidFill>
                      <a:effectLst/>
                      <a:ea typeface="ＭＳ Ｐゴシック"/>
                      <a:cs typeface="Times New Roman"/>
                    </a:rPr>
                    <a:t>を作成する際は、テンプレートと同じサイズで</a:t>
                  </a:r>
                  <a:r>
                    <a:rPr lang="en-US" altLang="ja-JP" sz="700" dirty="0" smtClean="0">
                      <a:solidFill>
                        <a:srgbClr val="000000"/>
                      </a:solidFill>
                      <a:effectLst/>
                      <a:ea typeface="ＭＳ Ｐゴシック"/>
                      <a:cs typeface="Times New Roman"/>
                    </a:rPr>
                    <a:t>PDF</a:t>
                  </a:r>
                  <a:r>
                    <a:rPr lang="ja-JP" altLang="ja-JP" sz="700" dirty="0" smtClean="0">
                      <a:solidFill>
                        <a:srgbClr val="000000"/>
                      </a:solidFill>
                      <a:effectLst/>
                      <a:ea typeface="ＭＳ Ｐゴシック"/>
                      <a:cs typeface="Times New Roman"/>
                    </a:rPr>
                    <a:t>が作成されている事をご確認ください。</a:t>
                  </a:r>
                  <a:endParaRPr lang="ja-JP" altLang="en-US" sz="700" dirty="0" smtClean="0">
                    <a:solidFill>
                      <a:srgbClr val="000000"/>
                    </a:solidFill>
                    <a:ea typeface="ＭＳ Ｐ明朝" pitchFamily="18" charset="-128"/>
                    <a:cs typeface="Times New Roman" pitchFamily="18" charset="0"/>
                  </a:endParaRPr>
                </a:p>
              </p:txBody>
            </p:sp>
            <p:pic>
              <p:nvPicPr>
                <p:cNvPr id="16" name="Picture 142" descr="新Suprintロゴ"/>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 y="351"/>
                  <a:ext cx="342" cy="21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grpSp>
          <p:pic>
            <p:nvPicPr>
              <p:cNvPr id="6" name="Picture 149"/>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06" y="906"/>
                <a:ext cx="2720" cy="5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Group 153"/>
              <p:cNvGrpSpPr>
                <a:grpSpLocks/>
              </p:cNvGrpSpPr>
              <p:nvPr userDrawn="1"/>
            </p:nvGrpSpPr>
            <p:grpSpPr bwMode="auto">
              <a:xfrm>
                <a:off x="39" y="1134"/>
                <a:ext cx="3362" cy="4875"/>
                <a:chOff x="39" y="1134"/>
                <a:chExt cx="3362" cy="4875"/>
              </a:xfrm>
            </p:grpSpPr>
            <p:grpSp>
              <p:nvGrpSpPr>
                <p:cNvPr id="8" name="Group 131"/>
                <p:cNvGrpSpPr>
                  <a:grpSpLocks/>
                </p:cNvGrpSpPr>
                <p:nvPr userDrawn="1"/>
              </p:nvGrpSpPr>
              <p:grpSpPr bwMode="auto">
                <a:xfrm>
                  <a:off x="1134" y="1134"/>
                  <a:ext cx="2267" cy="4875"/>
                  <a:chOff x="1134" y="1134"/>
                  <a:chExt cx="2267" cy="4875"/>
                </a:xfrm>
              </p:grpSpPr>
              <p:sp>
                <p:nvSpPr>
                  <p:cNvPr id="12" name="Rectangle 81"/>
                  <p:cNvSpPr>
                    <a:spLocks noChangeArrowheads="1"/>
                  </p:cNvSpPr>
                  <p:nvPr userDrawn="1"/>
                </p:nvSpPr>
                <p:spPr bwMode="auto">
                  <a:xfrm>
                    <a:off x="1134" y="1134"/>
                    <a:ext cx="2267" cy="4875"/>
                  </a:xfrm>
                  <a:prstGeom prst="rect">
                    <a:avLst/>
                  </a:prstGeom>
                  <a:noFill/>
                  <a:ln w="3175">
                    <a:solidFill>
                      <a:srgbClr val="00FFFF"/>
                    </a:solidFill>
                    <a:miter lim="800000"/>
                    <a:headEnd/>
                    <a:tailEnd/>
                  </a:ln>
                  <a:extLst>
                    <a:ext uri="{909E8E84-426E-40DD-AFC4-6F175D3DCCD1}">
                      <a14:hiddenFill xmlns:a14="http://schemas.microsoft.com/office/drawing/2010/main">
                        <a:solidFill>
                          <a:srgbClr val="FFFFFF"/>
                        </a:solidFill>
                      </a14:hiddenFill>
                    </a:ext>
                  </a:extLst>
                </p:spPr>
                <p:txBody>
                  <a:bodyPr lIns="74295" tIns="8890" rIns="74295" bIns="8890"/>
                  <a:lstStyle>
                    <a:lvl1pPr eaLnBrk="0" hangingPunct="0">
                      <a:defRPr kumimoji="1" sz="2000">
                        <a:solidFill>
                          <a:schemeClr val="tx1"/>
                        </a:solidFill>
                        <a:latin typeface="Arial" pitchFamily="34" charset="0"/>
                        <a:ea typeface="ＭＳ Ｐゴシック" pitchFamily="50" charset="-128"/>
                      </a:defRPr>
                    </a:lvl1pPr>
                    <a:lvl2pPr marL="742950" indent="-285750" eaLnBrk="0" hangingPunct="0">
                      <a:defRPr kumimoji="1" sz="2000">
                        <a:solidFill>
                          <a:schemeClr val="tx1"/>
                        </a:solidFill>
                        <a:latin typeface="Arial" pitchFamily="34" charset="0"/>
                        <a:ea typeface="ＭＳ Ｐゴシック" pitchFamily="50" charset="-128"/>
                      </a:defRPr>
                    </a:lvl2pPr>
                    <a:lvl3pPr marL="1143000" indent="-228600" eaLnBrk="0" hangingPunct="0">
                      <a:defRPr kumimoji="1" sz="2000">
                        <a:solidFill>
                          <a:schemeClr val="tx1"/>
                        </a:solidFill>
                        <a:latin typeface="Arial" pitchFamily="34" charset="0"/>
                        <a:ea typeface="ＭＳ Ｐゴシック" pitchFamily="50" charset="-128"/>
                      </a:defRPr>
                    </a:lvl3pPr>
                    <a:lvl4pPr marL="1600200" indent="-228600" eaLnBrk="0" hangingPunct="0">
                      <a:defRPr kumimoji="1" sz="2000">
                        <a:solidFill>
                          <a:schemeClr val="tx1"/>
                        </a:solidFill>
                        <a:latin typeface="Arial" pitchFamily="34" charset="0"/>
                        <a:ea typeface="ＭＳ Ｐゴシック" pitchFamily="50" charset="-128"/>
                      </a:defRPr>
                    </a:lvl4pPr>
                    <a:lvl5pPr marL="2057400" indent="-228600" eaLnBrk="0" hangingPunct="0">
                      <a:defRPr kumimoji="1" sz="20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9pPr>
                  </a:lstStyle>
                  <a:p>
                    <a:pPr eaLnBrk="1" hangingPunct="1"/>
                    <a:endParaRPr lang="ja-JP" altLang="en-US"/>
                  </a:p>
                </p:txBody>
              </p:sp>
              <p:sp>
                <p:nvSpPr>
                  <p:cNvPr id="13" name="Rectangle 117"/>
                  <p:cNvSpPr>
                    <a:spLocks noChangeArrowheads="1"/>
                  </p:cNvSpPr>
                  <p:nvPr userDrawn="1"/>
                </p:nvSpPr>
                <p:spPr bwMode="auto">
                  <a:xfrm>
                    <a:off x="2159" y="1134"/>
                    <a:ext cx="1242" cy="453"/>
                  </a:xfrm>
                  <a:prstGeom prst="rect">
                    <a:avLst/>
                  </a:prstGeom>
                  <a:solidFill>
                    <a:srgbClr val="E1FFFF"/>
                  </a:solidFill>
                  <a:ln w="3175">
                    <a:solidFill>
                      <a:srgbClr val="00FFFF"/>
                    </a:solidFill>
                    <a:miter lim="800000"/>
                    <a:headEnd/>
                    <a:tailEnd/>
                  </a:ln>
                </p:spPr>
                <p:txBody>
                  <a:bodyPr anchor="ctr"/>
                  <a:lstStyle>
                    <a:lvl1pPr defTabSz="1058863">
                      <a:defRPr kumimoji="1">
                        <a:solidFill>
                          <a:schemeClr val="tx1"/>
                        </a:solidFill>
                        <a:latin typeface="Arial" charset="0"/>
                        <a:ea typeface="ＭＳ Ｐゴシック" pitchFamily="50" charset="-128"/>
                      </a:defRPr>
                    </a:lvl1pPr>
                    <a:lvl2pPr defTabSz="1058863">
                      <a:defRPr kumimoji="1">
                        <a:solidFill>
                          <a:schemeClr val="tx1"/>
                        </a:solidFill>
                        <a:latin typeface="Arial" charset="0"/>
                        <a:ea typeface="ＭＳ Ｐゴシック" pitchFamily="50" charset="-128"/>
                      </a:defRPr>
                    </a:lvl2pPr>
                    <a:lvl3pPr defTabSz="1058863">
                      <a:defRPr kumimoji="1">
                        <a:solidFill>
                          <a:schemeClr val="tx1"/>
                        </a:solidFill>
                        <a:latin typeface="Arial" charset="0"/>
                        <a:ea typeface="ＭＳ Ｐゴシック" pitchFamily="50" charset="-128"/>
                      </a:defRPr>
                    </a:lvl3pPr>
                    <a:lvl4pPr defTabSz="1058863">
                      <a:defRPr kumimoji="1">
                        <a:solidFill>
                          <a:schemeClr val="tx1"/>
                        </a:solidFill>
                        <a:latin typeface="Arial" charset="0"/>
                        <a:ea typeface="ＭＳ Ｐゴシック" pitchFamily="50" charset="-128"/>
                      </a:defRPr>
                    </a:lvl4pPr>
                    <a:lvl5pPr defTabSz="1058863">
                      <a:defRPr kumimoji="1">
                        <a:solidFill>
                          <a:schemeClr val="tx1"/>
                        </a:solidFill>
                        <a:latin typeface="Arial" charset="0"/>
                        <a:ea typeface="ＭＳ Ｐゴシック" pitchFamily="50" charset="-128"/>
                      </a:defRPr>
                    </a:lvl5pPr>
                    <a:lvl6pPr defTabSz="1058863" fontAlgn="base">
                      <a:spcBef>
                        <a:spcPct val="0"/>
                      </a:spcBef>
                      <a:spcAft>
                        <a:spcPct val="0"/>
                      </a:spcAft>
                      <a:defRPr kumimoji="1">
                        <a:solidFill>
                          <a:schemeClr val="tx1"/>
                        </a:solidFill>
                        <a:latin typeface="Arial" charset="0"/>
                        <a:ea typeface="ＭＳ Ｐゴシック" pitchFamily="50" charset="-128"/>
                      </a:defRPr>
                    </a:lvl6pPr>
                    <a:lvl7pPr defTabSz="1058863" fontAlgn="base">
                      <a:spcBef>
                        <a:spcPct val="0"/>
                      </a:spcBef>
                      <a:spcAft>
                        <a:spcPct val="0"/>
                      </a:spcAft>
                      <a:defRPr kumimoji="1">
                        <a:solidFill>
                          <a:schemeClr val="tx1"/>
                        </a:solidFill>
                        <a:latin typeface="Arial" charset="0"/>
                        <a:ea typeface="ＭＳ Ｐゴシック" pitchFamily="50" charset="-128"/>
                      </a:defRPr>
                    </a:lvl7pPr>
                    <a:lvl8pPr defTabSz="1058863" fontAlgn="base">
                      <a:spcBef>
                        <a:spcPct val="0"/>
                      </a:spcBef>
                      <a:spcAft>
                        <a:spcPct val="0"/>
                      </a:spcAft>
                      <a:defRPr kumimoji="1">
                        <a:solidFill>
                          <a:schemeClr val="tx1"/>
                        </a:solidFill>
                        <a:latin typeface="Arial" charset="0"/>
                        <a:ea typeface="ＭＳ Ｐゴシック" pitchFamily="50" charset="-128"/>
                      </a:defRPr>
                    </a:lvl8pPr>
                    <a:lvl9pPr defTabSz="1058863" fontAlgn="base">
                      <a:spcBef>
                        <a:spcPct val="0"/>
                      </a:spcBef>
                      <a:spcAft>
                        <a:spcPct val="0"/>
                      </a:spcAft>
                      <a:defRPr kumimoji="1">
                        <a:solidFill>
                          <a:schemeClr val="tx1"/>
                        </a:solidFill>
                        <a:latin typeface="Arial" charset="0"/>
                        <a:ea typeface="ＭＳ Ｐゴシック" pitchFamily="50" charset="-128"/>
                      </a:defRPr>
                    </a:lvl9pPr>
                  </a:lstStyle>
                  <a:p>
                    <a:pPr algn="ctr">
                      <a:defRPr/>
                    </a:pPr>
                    <a:r>
                      <a:rPr lang="ja-JP" altLang="en-US" sz="1200" b="1" smtClean="0">
                        <a:solidFill>
                          <a:schemeClr val="bg2"/>
                        </a:solidFill>
                      </a:rPr>
                      <a:t>「郵便枠有り」</a:t>
                    </a:r>
                    <a:r>
                      <a:rPr lang="ja-JP" altLang="en-US" sz="1200" smtClean="0">
                        <a:solidFill>
                          <a:schemeClr val="bg2"/>
                        </a:solidFill>
                      </a:rPr>
                      <a:t>を選択した場合はこちらの部分にかからないように作成してください。</a:t>
                    </a:r>
                  </a:p>
                </p:txBody>
              </p:sp>
            </p:grpSp>
            <p:grpSp>
              <p:nvGrpSpPr>
                <p:cNvPr id="9" name="Group 133"/>
                <p:cNvGrpSpPr>
                  <a:grpSpLocks/>
                </p:cNvGrpSpPr>
                <p:nvPr userDrawn="1"/>
              </p:nvGrpSpPr>
              <p:grpSpPr bwMode="auto">
                <a:xfrm>
                  <a:off x="39" y="1252"/>
                  <a:ext cx="1094" cy="431"/>
                  <a:chOff x="39" y="1252"/>
                  <a:chExt cx="1094" cy="431"/>
                </a:xfrm>
              </p:grpSpPr>
              <p:sp>
                <p:nvSpPr>
                  <p:cNvPr id="10" name="Line 69"/>
                  <p:cNvSpPr>
                    <a:spLocks noChangeShapeType="1"/>
                  </p:cNvSpPr>
                  <p:nvPr userDrawn="1"/>
                </p:nvSpPr>
                <p:spPr bwMode="auto">
                  <a:xfrm>
                    <a:off x="453" y="1467"/>
                    <a:ext cx="680" cy="0"/>
                  </a:xfrm>
                  <a:prstGeom prst="line">
                    <a:avLst/>
                  </a:prstGeom>
                  <a:noFill/>
                  <a:ln w="9525">
                    <a:solidFill>
                      <a:srgbClr val="00FFFF"/>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1" name="Text Box 70"/>
                  <p:cNvSpPr txBox="1">
                    <a:spLocks noChangeArrowheads="1"/>
                  </p:cNvSpPr>
                  <p:nvPr userDrawn="1"/>
                </p:nvSpPr>
                <p:spPr bwMode="auto">
                  <a:xfrm>
                    <a:off x="39" y="1252"/>
                    <a:ext cx="590" cy="431"/>
                  </a:xfrm>
                  <a:prstGeom prst="rect">
                    <a:avLst/>
                  </a:prstGeom>
                  <a:solidFill>
                    <a:srgbClr val="FFFFFF"/>
                  </a:solidFill>
                  <a:ln w="9525">
                    <a:solidFill>
                      <a:srgbClr val="00FFFF"/>
                    </a:solidFill>
                    <a:miter lim="800000"/>
                    <a:headEnd/>
                    <a:tailEnd/>
                  </a:ln>
                </p:spPr>
                <p:txBody>
                  <a:bodyPr lIns="18000" tIns="18000" rIns="18000" bIns="18000"/>
                  <a:lstStyle>
                    <a:lvl1pPr defTabSz="696913">
                      <a:defRPr kumimoji="1">
                        <a:solidFill>
                          <a:schemeClr val="tx1"/>
                        </a:solidFill>
                        <a:latin typeface="Arial" charset="0"/>
                        <a:ea typeface="ＭＳ Ｐゴシック" pitchFamily="50" charset="-128"/>
                      </a:defRPr>
                    </a:lvl1pPr>
                    <a:lvl2pPr marL="742950" indent="-285750" defTabSz="696913">
                      <a:defRPr kumimoji="1">
                        <a:solidFill>
                          <a:schemeClr val="tx1"/>
                        </a:solidFill>
                        <a:latin typeface="Arial" charset="0"/>
                        <a:ea typeface="ＭＳ Ｐゴシック" pitchFamily="50" charset="-128"/>
                      </a:defRPr>
                    </a:lvl2pPr>
                    <a:lvl3pPr marL="1143000" indent="-228600" defTabSz="696913">
                      <a:defRPr kumimoji="1">
                        <a:solidFill>
                          <a:schemeClr val="tx1"/>
                        </a:solidFill>
                        <a:latin typeface="Arial" charset="0"/>
                        <a:ea typeface="ＭＳ Ｐゴシック" pitchFamily="50" charset="-128"/>
                      </a:defRPr>
                    </a:lvl3pPr>
                    <a:lvl4pPr marL="1600200" indent="-228600" defTabSz="696913">
                      <a:defRPr kumimoji="1">
                        <a:solidFill>
                          <a:schemeClr val="tx1"/>
                        </a:solidFill>
                        <a:latin typeface="Arial" charset="0"/>
                        <a:ea typeface="ＭＳ Ｐゴシック" pitchFamily="50" charset="-128"/>
                      </a:defRPr>
                    </a:lvl4pPr>
                    <a:lvl5pPr marL="2057400" indent="-228600" defTabSz="696913">
                      <a:defRPr kumimoji="1">
                        <a:solidFill>
                          <a:schemeClr val="tx1"/>
                        </a:solidFill>
                        <a:latin typeface="Arial" charset="0"/>
                        <a:ea typeface="ＭＳ Ｐゴシック" pitchFamily="50" charset="-128"/>
                      </a:defRPr>
                    </a:lvl5pPr>
                    <a:lvl6pPr marL="2514600" indent="-228600" defTabSz="696913" fontAlgn="base">
                      <a:spcBef>
                        <a:spcPct val="0"/>
                      </a:spcBef>
                      <a:spcAft>
                        <a:spcPct val="0"/>
                      </a:spcAft>
                      <a:defRPr kumimoji="1">
                        <a:solidFill>
                          <a:schemeClr val="tx1"/>
                        </a:solidFill>
                        <a:latin typeface="Arial" charset="0"/>
                        <a:ea typeface="ＭＳ Ｐゴシック" pitchFamily="50" charset="-128"/>
                      </a:defRPr>
                    </a:lvl6pPr>
                    <a:lvl7pPr marL="2971800" indent="-228600" defTabSz="696913" fontAlgn="base">
                      <a:spcBef>
                        <a:spcPct val="0"/>
                      </a:spcBef>
                      <a:spcAft>
                        <a:spcPct val="0"/>
                      </a:spcAft>
                      <a:defRPr kumimoji="1">
                        <a:solidFill>
                          <a:schemeClr val="tx1"/>
                        </a:solidFill>
                        <a:latin typeface="Arial" charset="0"/>
                        <a:ea typeface="ＭＳ Ｐゴシック" pitchFamily="50" charset="-128"/>
                      </a:defRPr>
                    </a:lvl7pPr>
                    <a:lvl8pPr marL="3429000" indent="-228600" defTabSz="696913" fontAlgn="base">
                      <a:spcBef>
                        <a:spcPct val="0"/>
                      </a:spcBef>
                      <a:spcAft>
                        <a:spcPct val="0"/>
                      </a:spcAft>
                      <a:defRPr kumimoji="1">
                        <a:solidFill>
                          <a:schemeClr val="tx1"/>
                        </a:solidFill>
                        <a:latin typeface="Arial" charset="0"/>
                        <a:ea typeface="ＭＳ Ｐゴシック" pitchFamily="50" charset="-128"/>
                      </a:defRPr>
                    </a:lvl8pPr>
                    <a:lvl9pPr marL="3886200" indent="-228600" defTabSz="696913" fontAlgn="base">
                      <a:spcBef>
                        <a:spcPct val="0"/>
                      </a:spcBef>
                      <a:spcAft>
                        <a:spcPct val="0"/>
                      </a:spcAft>
                      <a:defRPr kumimoji="1">
                        <a:solidFill>
                          <a:schemeClr val="tx1"/>
                        </a:solidFill>
                        <a:latin typeface="Arial" charset="0"/>
                        <a:ea typeface="ＭＳ Ｐゴシック" pitchFamily="50" charset="-128"/>
                      </a:defRPr>
                    </a:lvl9pPr>
                  </a:lstStyle>
                  <a:p>
                    <a:pPr algn="just">
                      <a:defRPr/>
                    </a:pPr>
                    <a:r>
                      <a:rPr lang="ja-JP" altLang="en-US" sz="1000" dirty="0" smtClean="0">
                        <a:latin typeface="Century" pitchFamily="18" charset="0"/>
                        <a:ea typeface="ＭＳ 明朝" pitchFamily="17" charset="-128"/>
                      </a:rPr>
                      <a:t>この</a:t>
                    </a:r>
                    <a:r>
                      <a:rPr lang="ja-JP" altLang="en-US" sz="1000" b="1" dirty="0" smtClean="0">
                        <a:solidFill>
                          <a:srgbClr val="FF0000"/>
                        </a:solidFill>
                        <a:latin typeface="Century" pitchFamily="18" charset="0"/>
                        <a:ea typeface="ＭＳ 明朝" pitchFamily="17" charset="-128"/>
                      </a:rPr>
                      <a:t>水色の線</a:t>
                    </a:r>
                    <a:r>
                      <a:rPr lang="ja-JP" altLang="en-US" sz="1000" dirty="0" smtClean="0">
                        <a:latin typeface="Century" pitchFamily="18" charset="0"/>
                        <a:ea typeface="ＭＳ 明朝" pitchFamily="17" charset="-128"/>
                      </a:rPr>
                      <a:t>の内側に作成してください。</a:t>
                    </a:r>
                    <a:endParaRPr lang="ja-JP" altLang="en-US" sz="1400" dirty="0" smtClean="0"/>
                  </a:p>
                </p:txBody>
              </p:sp>
            </p:grpSp>
          </p:grpSp>
        </p:grpSp>
        <p:pic>
          <p:nvPicPr>
            <p:cNvPr id="21" name="図 6">
              <a:hlinkClick r:id="rId4"/>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20925" y="10333038"/>
              <a:ext cx="2562225"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704071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30"/>
          <p:cNvGrpSpPr>
            <a:grpSpLocks/>
          </p:cNvGrpSpPr>
          <p:nvPr userDrawn="1"/>
        </p:nvGrpSpPr>
        <p:grpSpPr bwMode="auto">
          <a:xfrm>
            <a:off x="1079500" y="420688"/>
            <a:ext cx="5041900" cy="9840912"/>
            <a:chOff x="680" y="265"/>
            <a:chExt cx="3176" cy="6199"/>
          </a:xfrm>
        </p:grpSpPr>
        <p:sp>
          <p:nvSpPr>
            <p:cNvPr id="1046" name="Freeform 128"/>
            <p:cNvSpPr>
              <a:spLocks/>
            </p:cNvSpPr>
            <p:nvPr userDrawn="1"/>
          </p:nvSpPr>
          <p:spPr bwMode="auto">
            <a:xfrm>
              <a:off x="926" y="265"/>
              <a:ext cx="2678" cy="564"/>
            </a:xfrm>
            <a:custGeom>
              <a:avLst/>
              <a:gdLst>
                <a:gd name="T0" fmla="*/ 0 w 2678"/>
                <a:gd name="T1" fmla="*/ 564 h 564"/>
                <a:gd name="T2" fmla="*/ 139 w 2678"/>
                <a:gd name="T3" fmla="*/ 0 h 564"/>
                <a:gd name="T4" fmla="*/ 2535 w 2678"/>
                <a:gd name="T5" fmla="*/ 0 h 564"/>
                <a:gd name="T6" fmla="*/ 2678 w 2678"/>
                <a:gd name="T7" fmla="*/ 564 h 56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78" h="564">
                  <a:moveTo>
                    <a:pt x="0" y="564"/>
                  </a:moveTo>
                  <a:lnTo>
                    <a:pt x="139" y="0"/>
                  </a:lnTo>
                  <a:lnTo>
                    <a:pt x="2535" y="0"/>
                  </a:lnTo>
                  <a:lnTo>
                    <a:pt x="2678" y="564"/>
                  </a:lnTo>
                </a:path>
              </a:pathLst>
            </a:custGeom>
            <a:noFill/>
            <a:ln w="12700" cap="flat">
              <a:solidFill>
                <a:srgbClr val="CCCCC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nvGrpSpPr>
            <p:cNvPr id="1047" name="Group 84"/>
            <p:cNvGrpSpPr>
              <a:grpSpLocks/>
            </p:cNvGrpSpPr>
            <p:nvPr userDrawn="1"/>
          </p:nvGrpSpPr>
          <p:grpSpPr bwMode="auto">
            <a:xfrm>
              <a:off x="680" y="680"/>
              <a:ext cx="3176" cy="5784"/>
              <a:chOff x="680" y="680"/>
              <a:chExt cx="3176" cy="5784"/>
            </a:xfrm>
          </p:grpSpPr>
          <p:sp>
            <p:nvSpPr>
              <p:cNvPr id="1048" name="Line 61"/>
              <p:cNvSpPr>
                <a:spLocks noChangeShapeType="1"/>
              </p:cNvSpPr>
              <p:nvPr userDrawn="1"/>
            </p:nvSpPr>
            <p:spPr bwMode="auto">
              <a:xfrm>
                <a:off x="680" y="838"/>
                <a:ext cx="3176"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49" name="Line 62"/>
              <p:cNvSpPr>
                <a:spLocks noChangeShapeType="1"/>
              </p:cNvSpPr>
              <p:nvPr userDrawn="1"/>
            </p:nvSpPr>
            <p:spPr bwMode="auto">
              <a:xfrm>
                <a:off x="680" y="906"/>
                <a:ext cx="3176"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0" name="Line 63"/>
              <p:cNvSpPr>
                <a:spLocks noChangeShapeType="1"/>
              </p:cNvSpPr>
              <p:nvPr userDrawn="1"/>
            </p:nvSpPr>
            <p:spPr bwMode="auto">
              <a:xfrm>
                <a:off x="680" y="3570"/>
                <a:ext cx="3176"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1" name="Line 64"/>
              <p:cNvSpPr>
                <a:spLocks noChangeShapeType="1"/>
              </p:cNvSpPr>
              <p:nvPr userDrawn="1"/>
            </p:nvSpPr>
            <p:spPr bwMode="auto">
              <a:xfrm>
                <a:off x="680" y="6234"/>
                <a:ext cx="3176"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2" name="Line 65"/>
              <p:cNvSpPr>
                <a:spLocks noChangeShapeType="1"/>
              </p:cNvSpPr>
              <p:nvPr userDrawn="1"/>
            </p:nvSpPr>
            <p:spPr bwMode="auto">
              <a:xfrm>
                <a:off x="680" y="6302"/>
                <a:ext cx="3176"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3" name="Line 66"/>
              <p:cNvSpPr>
                <a:spLocks noChangeShapeType="1"/>
              </p:cNvSpPr>
              <p:nvPr userDrawn="1"/>
            </p:nvSpPr>
            <p:spPr bwMode="auto">
              <a:xfrm>
                <a:off x="838" y="680"/>
                <a:ext cx="0" cy="5784"/>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4" name="Line 67"/>
              <p:cNvSpPr>
                <a:spLocks noChangeShapeType="1"/>
              </p:cNvSpPr>
              <p:nvPr userDrawn="1"/>
            </p:nvSpPr>
            <p:spPr bwMode="auto">
              <a:xfrm>
                <a:off x="906" y="680"/>
                <a:ext cx="0" cy="5784"/>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5" name="Line 68"/>
              <p:cNvSpPr>
                <a:spLocks noChangeShapeType="1"/>
              </p:cNvSpPr>
              <p:nvPr userDrawn="1"/>
            </p:nvSpPr>
            <p:spPr bwMode="auto">
              <a:xfrm>
                <a:off x="2268" y="680"/>
                <a:ext cx="0" cy="5784"/>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6" name="Line 69"/>
              <p:cNvSpPr>
                <a:spLocks noChangeShapeType="1"/>
              </p:cNvSpPr>
              <p:nvPr userDrawn="1"/>
            </p:nvSpPr>
            <p:spPr bwMode="auto">
              <a:xfrm>
                <a:off x="3627" y="680"/>
                <a:ext cx="0" cy="5784"/>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7" name="Line 70"/>
              <p:cNvSpPr>
                <a:spLocks noChangeShapeType="1"/>
              </p:cNvSpPr>
              <p:nvPr userDrawn="1"/>
            </p:nvSpPr>
            <p:spPr bwMode="auto">
              <a:xfrm>
                <a:off x="3695" y="680"/>
                <a:ext cx="0" cy="5784"/>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8" name="Rectangle 71"/>
              <p:cNvSpPr>
                <a:spLocks noChangeArrowheads="1"/>
              </p:cNvSpPr>
              <p:nvPr userDrawn="1"/>
            </p:nvSpPr>
            <p:spPr bwMode="auto">
              <a:xfrm>
                <a:off x="838" y="838"/>
                <a:ext cx="2856" cy="5463"/>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2000">
                    <a:solidFill>
                      <a:schemeClr val="tx1"/>
                    </a:solidFill>
                    <a:latin typeface="Arial" pitchFamily="34" charset="0"/>
                    <a:ea typeface="ＭＳ Ｐゴシック" pitchFamily="50" charset="-128"/>
                  </a:defRPr>
                </a:lvl1pPr>
                <a:lvl2pPr marL="742950" indent="-285750" eaLnBrk="0" hangingPunct="0">
                  <a:defRPr kumimoji="1" sz="2000">
                    <a:solidFill>
                      <a:schemeClr val="tx1"/>
                    </a:solidFill>
                    <a:latin typeface="Arial" pitchFamily="34" charset="0"/>
                    <a:ea typeface="ＭＳ Ｐゴシック" pitchFamily="50" charset="-128"/>
                  </a:defRPr>
                </a:lvl2pPr>
                <a:lvl3pPr marL="1143000" indent="-228600" eaLnBrk="0" hangingPunct="0">
                  <a:defRPr kumimoji="1" sz="2000">
                    <a:solidFill>
                      <a:schemeClr val="tx1"/>
                    </a:solidFill>
                    <a:latin typeface="Arial" pitchFamily="34" charset="0"/>
                    <a:ea typeface="ＭＳ Ｐゴシック" pitchFamily="50" charset="-128"/>
                  </a:defRPr>
                </a:lvl3pPr>
                <a:lvl4pPr marL="1600200" indent="-228600" eaLnBrk="0" hangingPunct="0">
                  <a:defRPr kumimoji="1" sz="2000">
                    <a:solidFill>
                      <a:schemeClr val="tx1"/>
                    </a:solidFill>
                    <a:latin typeface="Arial" pitchFamily="34" charset="0"/>
                    <a:ea typeface="ＭＳ Ｐゴシック" pitchFamily="50" charset="-128"/>
                  </a:defRPr>
                </a:lvl4pPr>
                <a:lvl5pPr marL="2057400" indent="-228600" eaLnBrk="0" hangingPunct="0">
                  <a:defRPr kumimoji="1" sz="20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9pPr>
              </a:lstStyle>
              <a:p>
                <a:pPr eaLnBrk="1" hangingPunct="1"/>
                <a:endParaRPr lang="ja-JP" altLang="en-US"/>
              </a:p>
            </p:txBody>
          </p:sp>
        </p:grpSp>
      </p:grpSp>
      <p:sp>
        <p:nvSpPr>
          <p:cNvPr id="1156" name="Text Box 132"/>
          <p:cNvSpPr txBox="1">
            <a:spLocks noChangeArrowheads="1"/>
          </p:cNvSpPr>
          <p:nvPr userDrawn="1"/>
        </p:nvSpPr>
        <p:spPr bwMode="auto">
          <a:xfrm>
            <a:off x="1079500" y="1079500"/>
            <a:ext cx="190500" cy="190500"/>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defTabSz="1371600">
              <a:defRPr kumimoji="1">
                <a:solidFill>
                  <a:schemeClr val="tx1"/>
                </a:solidFill>
                <a:latin typeface="Arial" charset="0"/>
                <a:ea typeface="ＭＳ Ｐゴシック" pitchFamily="50" charset="-128"/>
              </a:defRPr>
            </a:lvl1pPr>
            <a:lvl2pPr defTabSz="1371600">
              <a:defRPr kumimoji="1">
                <a:solidFill>
                  <a:schemeClr val="tx1"/>
                </a:solidFill>
                <a:latin typeface="Arial" charset="0"/>
                <a:ea typeface="ＭＳ Ｐゴシック" pitchFamily="50" charset="-128"/>
              </a:defRPr>
            </a:lvl2pPr>
            <a:lvl3pPr defTabSz="1371600">
              <a:defRPr kumimoji="1">
                <a:solidFill>
                  <a:schemeClr val="tx1"/>
                </a:solidFill>
                <a:latin typeface="Arial" charset="0"/>
                <a:ea typeface="ＭＳ Ｐゴシック" pitchFamily="50" charset="-128"/>
              </a:defRPr>
            </a:lvl3pPr>
            <a:lvl4pPr defTabSz="1371600">
              <a:defRPr kumimoji="1">
                <a:solidFill>
                  <a:schemeClr val="tx1"/>
                </a:solidFill>
                <a:latin typeface="Arial" charset="0"/>
                <a:ea typeface="ＭＳ Ｐゴシック" pitchFamily="50" charset="-128"/>
              </a:defRPr>
            </a:lvl4pPr>
            <a:lvl5pPr defTabSz="1371600">
              <a:defRPr kumimoji="1">
                <a:solidFill>
                  <a:schemeClr val="tx1"/>
                </a:solidFill>
                <a:latin typeface="Arial" charset="0"/>
                <a:ea typeface="ＭＳ Ｐゴシック" pitchFamily="50" charset="-128"/>
              </a:defRPr>
            </a:lvl5pPr>
            <a:lvl6pPr defTabSz="1371600" fontAlgn="base">
              <a:spcBef>
                <a:spcPct val="0"/>
              </a:spcBef>
              <a:spcAft>
                <a:spcPct val="0"/>
              </a:spcAft>
              <a:defRPr kumimoji="1">
                <a:solidFill>
                  <a:schemeClr val="tx1"/>
                </a:solidFill>
                <a:latin typeface="Arial" charset="0"/>
                <a:ea typeface="ＭＳ Ｐゴシック" pitchFamily="50" charset="-128"/>
              </a:defRPr>
            </a:lvl6pPr>
            <a:lvl7pPr defTabSz="1371600" fontAlgn="base">
              <a:spcBef>
                <a:spcPct val="0"/>
              </a:spcBef>
              <a:spcAft>
                <a:spcPct val="0"/>
              </a:spcAft>
              <a:defRPr kumimoji="1">
                <a:solidFill>
                  <a:schemeClr val="tx1"/>
                </a:solidFill>
                <a:latin typeface="Arial" charset="0"/>
                <a:ea typeface="ＭＳ Ｐゴシック" pitchFamily="50" charset="-128"/>
              </a:defRPr>
            </a:lvl7pPr>
            <a:lvl8pPr defTabSz="1371600" fontAlgn="base">
              <a:spcBef>
                <a:spcPct val="0"/>
              </a:spcBef>
              <a:spcAft>
                <a:spcPct val="0"/>
              </a:spcAft>
              <a:defRPr kumimoji="1">
                <a:solidFill>
                  <a:schemeClr val="tx1"/>
                </a:solidFill>
                <a:latin typeface="Arial" charset="0"/>
                <a:ea typeface="ＭＳ Ｐゴシック" pitchFamily="50" charset="-128"/>
              </a:defRPr>
            </a:lvl8pPr>
            <a:lvl9pPr defTabSz="1371600" fontAlgn="base">
              <a:spcBef>
                <a:spcPct val="0"/>
              </a:spcBef>
              <a:spcAft>
                <a:spcPct val="0"/>
              </a:spcAft>
              <a:defRPr kumimoji="1">
                <a:solidFill>
                  <a:schemeClr val="tx1"/>
                </a:solidFill>
                <a:latin typeface="Arial" charset="0"/>
                <a:ea typeface="ＭＳ Ｐゴシック" pitchFamily="50" charset="-128"/>
              </a:defRPr>
            </a:lvl9pPr>
          </a:lstStyle>
          <a:p>
            <a:pPr algn="ctr">
              <a:spcBef>
                <a:spcPct val="50000"/>
              </a:spcBef>
              <a:defRPr/>
            </a:pPr>
            <a:r>
              <a:rPr lang="ja-JP" altLang="en-US" sz="1200" smtClean="0"/>
              <a:t>表</a:t>
            </a: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1058863" rtl="0" eaLnBrk="0" fontAlgn="base" hangingPunct="0">
        <a:spcBef>
          <a:spcPct val="0"/>
        </a:spcBef>
        <a:spcAft>
          <a:spcPct val="0"/>
        </a:spcAft>
        <a:defRPr kumimoji="1" sz="300">
          <a:solidFill>
            <a:schemeClr val="tx2"/>
          </a:solidFill>
          <a:latin typeface="+mj-lt"/>
          <a:ea typeface="+mj-ea"/>
          <a:cs typeface="+mj-cs"/>
        </a:defRPr>
      </a:lvl1pPr>
      <a:lvl2pPr algn="ctr" defTabSz="1058863" rtl="0" eaLnBrk="0" fontAlgn="base" hangingPunct="0">
        <a:spcBef>
          <a:spcPct val="0"/>
        </a:spcBef>
        <a:spcAft>
          <a:spcPct val="0"/>
        </a:spcAft>
        <a:defRPr kumimoji="1" sz="300">
          <a:solidFill>
            <a:schemeClr val="tx2"/>
          </a:solidFill>
          <a:latin typeface="Arial" charset="0"/>
          <a:ea typeface="ＭＳ Ｐゴシック" pitchFamily="50" charset="-128"/>
        </a:defRPr>
      </a:lvl2pPr>
      <a:lvl3pPr algn="ctr" defTabSz="1058863" rtl="0" eaLnBrk="0" fontAlgn="base" hangingPunct="0">
        <a:spcBef>
          <a:spcPct val="0"/>
        </a:spcBef>
        <a:spcAft>
          <a:spcPct val="0"/>
        </a:spcAft>
        <a:defRPr kumimoji="1" sz="300">
          <a:solidFill>
            <a:schemeClr val="tx2"/>
          </a:solidFill>
          <a:latin typeface="Arial" charset="0"/>
          <a:ea typeface="ＭＳ Ｐゴシック" pitchFamily="50" charset="-128"/>
        </a:defRPr>
      </a:lvl3pPr>
      <a:lvl4pPr algn="ctr" defTabSz="1058863" rtl="0" eaLnBrk="0" fontAlgn="base" hangingPunct="0">
        <a:spcBef>
          <a:spcPct val="0"/>
        </a:spcBef>
        <a:spcAft>
          <a:spcPct val="0"/>
        </a:spcAft>
        <a:defRPr kumimoji="1" sz="300">
          <a:solidFill>
            <a:schemeClr val="tx2"/>
          </a:solidFill>
          <a:latin typeface="Arial" charset="0"/>
          <a:ea typeface="ＭＳ Ｐゴシック" pitchFamily="50" charset="-128"/>
        </a:defRPr>
      </a:lvl4pPr>
      <a:lvl5pPr algn="ctr" defTabSz="1058863" rtl="0" eaLnBrk="0" fontAlgn="base" hangingPunct="0">
        <a:spcBef>
          <a:spcPct val="0"/>
        </a:spcBef>
        <a:spcAft>
          <a:spcPct val="0"/>
        </a:spcAft>
        <a:defRPr kumimoji="1" sz="300">
          <a:solidFill>
            <a:schemeClr val="tx2"/>
          </a:solidFill>
          <a:latin typeface="Arial" charset="0"/>
          <a:ea typeface="ＭＳ Ｐゴシック" pitchFamily="50" charset="-128"/>
        </a:defRPr>
      </a:lvl5pPr>
      <a:lvl6pPr marL="457200" algn="ctr" defTabSz="1058863" rtl="0" fontAlgn="base">
        <a:spcBef>
          <a:spcPct val="0"/>
        </a:spcBef>
        <a:spcAft>
          <a:spcPct val="0"/>
        </a:spcAft>
        <a:defRPr kumimoji="1" sz="300">
          <a:solidFill>
            <a:schemeClr val="tx2"/>
          </a:solidFill>
          <a:latin typeface="Arial" charset="0"/>
          <a:ea typeface="ＭＳ Ｐゴシック" pitchFamily="50" charset="-128"/>
        </a:defRPr>
      </a:lvl6pPr>
      <a:lvl7pPr marL="914400" algn="ctr" defTabSz="1058863" rtl="0" fontAlgn="base">
        <a:spcBef>
          <a:spcPct val="0"/>
        </a:spcBef>
        <a:spcAft>
          <a:spcPct val="0"/>
        </a:spcAft>
        <a:defRPr kumimoji="1" sz="300">
          <a:solidFill>
            <a:schemeClr val="tx2"/>
          </a:solidFill>
          <a:latin typeface="Arial" charset="0"/>
          <a:ea typeface="ＭＳ Ｐゴシック" pitchFamily="50" charset="-128"/>
        </a:defRPr>
      </a:lvl7pPr>
      <a:lvl8pPr marL="1371600" algn="ctr" defTabSz="1058863" rtl="0" fontAlgn="base">
        <a:spcBef>
          <a:spcPct val="0"/>
        </a:spcBef>
        <a:spcAft>
          <a:spcPct val="0"/>
        </a:spcAft>
        <a:defRPr kumimoji="1" sz="300">
          <a:solidFill>
            <a:schemeClr val="tx2"/>
          </a:solidFill>
          <a:latin typeface="Arial" charset="0"/>
          <a:ea typeface="ＭＳ Ｐゴシック" pitchFamily="50" charset="-128"/>
        </a:defRPr>
      </a:lvl8pPr>
      <a:lvl9pPr marL="1828800" algn="ctr" defTabSz="1058863" rtl="0" fontAlgn="base">
        <a:spcBef>
          <a:spcPct val="0"/>
        </a:spcBef>
        <a:spcAft>
          <a:spcPct val="0"/>
        </a:spcAft>
        <a:defRPr kumimoji="1" sz="300">
          <a:solidFill>
            <a:schemeClr val="tx2"/>
          </a:solidFill>
          <a:latin typeface="Arial" charset="0"/>
          <a:ea typeface="ＭＳ Ｐゴシック" pitchFamily="50" charset="-128"/>
        </a:defRPr>
      </a:lvl9pPr>
    </p:titleStyle>
    <p:bodyStyle>
      <a:lvl1pPr algn="l" defTabSz="1058863" rtl="0" eaLnBrk="0" fontAlgn="base" hangingPunct="0">
        <a:spcBef>
          <a:spcPct val="20000"/>
        </a:spcBef>
        <a:spcAft>
          <a:spcPct val="0"/>
        </a:spcAft>
        <a:defRPr kumimoji="1" sz="3700">
          <a:solidFill>
            <a:schemeClr val="tx1"/>
          </a:solidFill>
          <a:latin typeface="+mn-lt"/>
          <a:ea typeface="+mn-ea"/>
          <a:cs typeface="+mn-cs"/>
        </a:defRPr>
      </a:lvl1pPr>
      <a:lvl2pPr marL="860425" indent="-331788" algn="l" defTabSz="1058863" rtl="0" eaLnBrk="0" fontAlgn="base" hangingPunct="0">
        <a:spcBef>
          <a:spcPct val="20000"/>
        </a:spcBef>
        <a:spcAft>
          <a:spcPct val="0"/>
        </a:spcAft>
        <a:buChar char="–"/>
        <a:defRPr kumimoji="1" sz="3200">
          <a:solidFill>
            <a:schemeClr val="tx1"/>
          </a:solidFill>
          <a:latin typeface="+mn-lt"/>
          <a:ea typeface="+mn-ea"/>
        </a:defRPr>
      </a:lvl2pPr>
      <a:lvl3pPr marL="1323975" indent="-265113" algn="l" defTabSz="1058863" rtl="0" eaLnBrk="0" fontAlgn="base" hangingPunct="0">
        <a:spcBef>
          <a:spcPct val="20000"/>
        </a:spcBef>
        <a:spcAft>
          <a:spcPct val="0"/>
        </a:spcAft>
        <a:buChar char="•"/>
        <a:defRPr kumimoji="1" sz="2800">
          <a:solidFill>
            <a:schemeClr val="tx1"/>
          </a:solidFill>
          <a:latin typeface="+mn-lt"/>
          <a:ea typeface="+mn-ea"/>
        </a:defRPr>
      </a:lvl3pPr>
      <a:lvl4pPr marL="1855788" indent="-266700" algn="l" defTabSz="1058863" rtl="0" eaLnBrk="0" fontAlgn="base" hangingPunct="0">
        <a:spcBef>
          <a:spcPct val="20000"/>
        </a:spcBef>
        <a:spcAft>
          <a:spcPct val="0"/>
        </a:spcAft>
        <a:buChar char="–"/>
        <a:defRPr kumimoji="1" sz="2300">
          <a:solidFill>
            <a:schemeClr val="tx1"/>
          </a:solidFill>
          <a:latin typeface="+mn-lt"/>
          <a:ea typeface="+mn-ea"/>
        </a:defRPr>
      </a:lvl4pPr>
      <a:lvl5pPr marL="2384425" indent="-265113" algn="l" defTabSz="1058863" rtl="0" eaLnBrk="0" fontAlgn="base" hangingPunct="0">
        <a:spcBef>
          <a:spcPct val="20000"/>
        </a:spcBef>
        <a:spcAft>
          <a:spcPct val="0"/>
        </a:spcAft>
        <a:buChar char="»"/>
        <a:defRPr kumimoji="1" sz="2300">
          <a:solidFill>
            <a:schemeClr val="tx1"/>
          </a:solidFill>
          <a:latin typeface="+mn-lt"/>
          <a:ea typeface="+mn-ea"/>
        </a:defRPr>
      </a:lvl5pPr>
      <a:lvl6pPr marL="2841625" indent="-265113" algn="l" defTabSz="1058863" rtl="0" fontAlgn="base">
        <a:spcBef>
          <a:spcPct val="20000"/>
        </a:spcBef>
        <a:spcAft>
          <a:spcPct val="0"/>
        </a:spcAft>
        <a:buChar char="»"/>
        <a:defRPr kumimoji="1" sz="2300">
          <a:solidFill>
            <a:schemeClr val="tx1"/>
          </a:solidFill>
          <a:latin typeface="+mn-lt"/>
          <a:ea typeface="+mn-ea"/>
        </a:defRPr>
      </a:lvl6pPr>
      <a:lvl7pPr marL="3298825" indent="-265113" algn="l" defTabSz="1058863" rtl="0" fontAlgn="base">
        <a:spcBef>
          <a:spcPct val="20000"/>
        </a:spcBef>
        <a:spcAft>
          <a:spcPct val="0"/>
        </a:spcAft>
        <a:buChar char="»"/>
        <a:defRPr kumimoji="1" sz="2300">
          <a:solidFill>
            <a:schemeClr val="tx1"/>
          </a:solidFill>
          <a:latin typeface="+mn-lt"/>
          <a:ea typeface="+mn-ea"/>
        </a:defRPr>
      </a:lvl7pPr>
      <a:lvl8pPr marL="3756025" indent="-265113" algn="l" defTabSz="1058863" rtl="0" fontAlgn="base">
        <a:spcBef>
          <a:spcPct val="20000"/>
        </a:spcBef>
        <a:spcAft>
          <a:spcPct val="0"/>
        </a:spcAft>
        <a:buChar char="»"/>
        <a:defRPr kumimoji="1" sz="2300">
          <a:solidFill>
            <a:schemeClr val="tx1"/>
          </a:solidFill>
          <a:latin typeface="+mn-lt"/>
          <a:ea typeface="+mn-ea"/>
        </a:defRPr>
      </a:lvl8pPr>
      <a:lvl9pPr marL="4213225" indent="-265113" algn="l" defTabSz="1058863" rtl="0" fontAlgn="base">
        <a:spcBef>
          <a:spcPct val="20000"/>
        </a:spcBef>
        <a:spcAft>
          <a:spcPct val="0"/>
        </a:spcAft>
        <a:buChar char="»"/>
        <a:defRPr kumimoji="1" sz="23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58863" rtl="0" eaLnBrk="1" fontAlgn="base" latinLnBrk="0" hangingPunct="1">
          <a:lnSpc>
            <a:spcPct val="100000"/>
          </a:lnSpc>
          <a:spcBef>
            <a:spcPct val="0"/>
          </a:spcBef>
          <a:spcAft>
            <a:spcPct val="0"/>
          </a:spcAft>
          <a:buClrTx/>
          <a:buSzTx/>
          <a:buFontTx/>
          <a:buNone/>
          <a:tabLst/>
          <a:defRPr kumimoji="1" lang="ja-JP" altLang="en-US" sz="20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58863" rtl="0" eaLnBrk="1" fontAlgn="base" latinLnBrk="0" hangingPunct="1">
          <a:lnSpc>
            <a:spcPct val="100000"/>
          </a:lnSpc>
          <a:spcBef>
            <a:spcPct val="0"/>
          </a:spcBef>
          <a:spcAft>
            <a:spcPct val="0"/>
          </a:spcAft>
          <a:buClrTx/>
          <a:buSzTx/>
          <a:buFontTx/>
          <a:buNone/>
          <a:tabLst/>
          <a:defRPr kumimoji="1" lang="ja-JP" altLang="en-US" sz="20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87</TotalTime>
  <Words>0</Words>
  <Application>Microsoft Office PowerPoint</Application>
  <PresentationFormat>ユーザー設定</PresentationFormat>
  <Paragraphs>0</Paragraphs>
  <Slides>1</Slides>
  <Notes>0</Notes>
  <HiddenSlides>0</HiddenSlides>
  <MMClips>0</MMClips>
  <ScaleCrop>false</ScaleCrop>
  <HeadingPairs>
    <vt:vector size="4" baseType="variant">
      <vt:variant>
        <vt:lpstr>テーマ</vt:lpstr>
      </vt:variant>
      <vt:variant>
        <vt:i4>1</vt:i4>
      </vt:variant>
      <vt:variant>
        <vt:lpstr>スライド タイトル</vt:lpstr>
      </vt:variant>
      <vt:variant>
        <vt:i4>1</vt:i4>
      </vt:variant>
    </vt:vector>
  </HeadingPairs>
  <TitlesOfParts>
    <vt:vector size="2" baseType="lpstr">
      <vt:lpstr>標準デザイン</vt:lpstr>
      <vt:lpstr>PowerPoint プレゼンテーション</vt:lpstr>
    </vt:vector>
  </TitlesOfParts>
  <Company>ugo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suprint</dc:creator>
  <cp:lastModifiedBy>ugo-99</cp:lastModifiedBy>
  <cp:revision>21</cp:revision>
  <dcterms:created xsi:type="dcterms:W3CDTF">2008-06-03T11:31:49Z</dcterms:created>
  <dcterms:modified xsi:type="dcterms:W3CDTF">2015-08-26T10:10:48Z</dcterms:modified>
</cp:coreProperties>
</file>