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434" y="-258"/>
      </p:cViewPr>
      <p:guideLst>
        <p:guide orient="horz" pos="908"/>
        <p:guide orient="horz" pos="3628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service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 userDrawn="1"/>
        </p:nvGrpSpPr>
        <p:grpSpPr>
          <a:xfrm>
            <a:off x="53975" y="53975"/>
            <a:ext cx="9845675" cy="5705475"/>
            <a:chOff x="53975" y="53975"/>
            <a:chExt cx="9845675" cy="5705475"/>
          </a:xfrm>
        </p:grpSpPr>
        <p:grpSp>
          <p:nvGrpSpPr>
            <p:cNvPr id="3" name="Group 181"/>
            <p:cNvGrpSpPr>
              <a:grpSpLocks/>
            </p:cNvGrpSpPr>
            <p:nvPr userDrawn="1"/>
          </p:nvGrpSpPr>
          <p:grpSpPr bwMode="auto">
            <a:xfrm>
              <a:off x="53975" y="53975"/>
              <a:ext cx="9845675" cy="5705475"/>
              <a:chOff x="34" y="34"/>
              <a:chExt cx="6202" cy="3594"/>
            </a:xfrm>
          </p:grpSpPr>
          <p:grpSp>
            <p:nvGrpSpPr>
              <p:cNvPr id="4" name="Group 17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197" cy="2800"/>
                <a:chOff x="39" y="828"/>
                <a:chExt cx="6197" cy="2800"/>
              </a:xfrm>
            </p:grpSpPr>
            <p:grpSp>
              <p:nvGrpSpPr>
                <p:cNvPr id="15" name="Group 177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39" y="828"/>
                  <a:chExt cx="862" cy="343"/>
                </a:xfrm>
              </p:grpSpPr>
              <p:sp>
                <p:nvSpPr>
                  <p:cNvPr id="17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549" y="1000"/>
                    <a:ext cx="352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828"/>
                    <a:ext cx="590" cy="34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  <p:sp>
              <p:nvSpPr>
                <p:cNvPr id="16" name="Rectangle 102"/>
                <p:cNvSpPr>
                  <a:spLocks noChangeArrowheads="1"/>
                </p:cNvSpPr>
                <p:nvPr userDrawn="1"/>
              </p:nvSpPr>
              <p:spPr bwMode="auto">
                <a:xfrm rot="-5400000">
                  <a:off x="2211" y="-397"/>
                  <a:ext cx="2721" cy="5329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5" name="Group 17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12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長</a:t>
                  </a:r>
                  <a:r>
                    <a:rPr lang="en-US" altLang="ja-JP" sz="1600" b="1" smtClean="0"/>
                    <a:t>3</a:t>
                  </a:r>
                  <a:r>
                    <a:rPr lang="ja-JP" altLang="en-US" sz="1600" b="1" smtClean="0"/>
                    <a:t>封筒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120×235mm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13" name="Picture 141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4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  <p:pic>
            <p:nvPicPr>
              <p:cNvPr id="6" name="Picture 180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6" y="906"/>
                <a:ext cx="5250" cy="27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7" name="Group 179"/>
              <p:cNvGrpSpPr>
                <a:grpSpLocks/>
              </p:cNvGrpSpPr>
              <p:nvPr userDrawn="1"/>
            </p:nvGrpSpPr>
            <p:grpSpPr bwMode="auto">
              <a:xfrm>
                <a:off x="39" y="1134"/>
                <a:ext cx="5630" cy="2267"/>
                <a:chOff x="39" y="1134"/>
                <a:chExt cx="5630" cy="2267"/>
              </a:xfrm>
            </p:grpSpPr>
            <p:sp>
              <p:nvSpPr>
                <p:cNvPr id="8" name="Rectangle 160"/>
                <p:cNvSpPr>
                  <a:spLocks noChangeArrowheads="1"/>
                </p:cNvSpPr>
                <p:nvPr userDrawn="1"/>
              </p:nvSpPr>
              <p:spPr bwMode="auto">
                <a:xfrm rot="-5400000">
                  <a:off x="2586" y="318"/>
                  <a:ext cx="2267" cy="3899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9" name="Group 176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1719" cy="431"/>
                  <a:chOff x="39" y="1252"/>
                  <a:chExt cx="1719" cy="431"/>
                </a:xfrm>
              </p:grpSpPr>
              <p:sp>
                <p:nvSpPr>
                  <p:cNvPr id="10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549" y="1468"/>
                    <a:ext cx="1209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</p:grpSp>
        </p:grpSp>
        <p:pic>
          <p:nvPicPr>
            <p:cNvPr id="20" name="図 19">
              <a:hlinkClick r:id="rId4"/>
            </p:cNvPr>
            <p:cNvPicPr/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2000" y="72000"/>
              <a:ext cx="2561590" cy="89916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898574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8"/>
          <p:cNvGrpSpPr>
            <a:grpSpLocks/>
          </p:cNvGrpSpPr>
          <p:nvPr userDrawn="1"/>
        </p:nvGrpSpPr>
        <p:grpSpPr bwMode="auto">
          <a:xfrm>
            <a:off x="546100" y="1079500"/>
            <a:ext cx="9715500" cy="5041900"/>
            <a:chOff x="344" y="680"/>
            <a:chExt cx="6120" cy="3176"/>
          </a:xfrm>
        </p:grpSpPr>
        <p:sp>
          <p:nvSpPr>
            <p:cNvPr id="1044" name="Freeform 108"/>
            <p:cNvSpPr>
              <a:spLocks/>
            </p:cNvSpPr>
            <p:nvPr userDrawn="1"/>
          </p:nvSpPr>
          <p:spPr bwMode="auto">
            <a:xfrm rot="-5400000">
              <a:off x="-713" y="1982"/>
              <a:ext cx="2678" cy="564"/>
            </a:xfrm>
            <a:custGeom>
              <a:avLst/>
              <a:gdLst>
                <a:gd name="T0" fmla="*/ 0 w 2678"/>
                <a:gd name="T1" fmla="*/ 564 h 564"/>
                <a:gd name="T2" fmla="*/ 139 w 2678"/>
                <a:gd name="T3" fmla="*/ 0 h 564"/>
                <a:gd name="T4" fmla="*/ 2535 w 2678"/>
                <a:gd name="T5" fmla="*/ 0 h 564"/>
                <a:gd name="T6" fmla="*/ 2678 w 2678"/>
                <a:gd name="T7" fmla="*/ 564 h 5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78" h="564">
                  <a:moveTo>
                    <a:pt x="0" y="564"/>
                  </a:moveTo>
                  <a:lnTo>
                    <a:pt x="139" y="0"/>
                  </a:lnTo>
                  <a:lnTo>
                    <a:pt x="2535" y="0"/>
                  </a:lnTo>
                  <a:lnTo>
                    <a:pt x="2678" y="564"/>
                  </a:lnTo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45" name="Group 106"/>
            <p:cNvGrpSpPr>
              <a:grpSpLocks/>
            </p:cNvGrpSpPr>
            <p:nvPr userDrawn="1"/>
          </p:nvGrpSpPr>
          <p:grpSpPr bwMode="auto">
            <a:xfrm>
              <a:off x="680" y="680"/>
              <a:ext cx="5784" cy="3176"/>
              <a:chOff x="680" y="680"/>
              <a:chExt cx="5784" cy="3176"/>
            </a:xfrm>
          </p:grpSpPr>
          <p:sp>
            <p:nvSpPr>
              <p:cNvPr id="1046" name="Line 8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8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86"/>
              <p:cNvSpPr>
                <a:spLocks noChangeShapeType="1"/>
              </p:cNvSpPr>
              <p:nvPr userDrawn="1"/>
            </p:nvSpPr>
            <p:spPr bwMode="auto">
              <a:xfrm>
                <a:off x="680" y="226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87"/>
              <p:cNvSpPr>
                <a:spLocks noChangeShapeType="1"/>
              </p:cNvSpPr>
              <p:nvPr userDrawn="1"/>
            </p:nvSpPr>
            <p:spPr bwMode="auto">
              <a:xfrm>
                <a:off x="680" y="3627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88"/>
              <p:cNvSpPr>
                <a:spLocks noChangeShapeType="1"/>
              </p:cNvSpPr>
              <p:nvPr userDrawn="1"/>
            </p:nvSpPr>
            <p:spPr bwMode="auto">
              <a:xfrm>
                <a:off x="680" y="3695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8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9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91"/>
              <p:cNvSpPr>
                <a:spLocks noChangeShapeType="1"/>
              </p:cNvSpPr>
              <p:nvPr userDrawn="1"/>
            </p:nvSpPr>
            <p:spPr bwMode="auto">
              <a:xfrm>
                <a:off x="3570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92"/>
              <p:cNvSpPr>
                <a:spLocks noChangeShapeType="1"/>
              </p:cNvSpPr>
              <p:nvPr userDrawn="1"/>
            </p:nvSpPr>
            <p:spPr bwMode="auto">
              <a:xfrm>
                <a:off x="6234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93"/>
              <p:cNvSpPr>
                <a:spLocks noChangeShapeType="1"/>
              </p:cNvSpPr>
              <p:nvPr userDrawn="1"/>
            </p:nvSpPr>
            <p:spPr bwMode="auto">
              <a:xfrm>
                <a:off x="6302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Rectangle 9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463" cy="28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171" name="Text Box 147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23</cp:revision>
  <dcterms:created xsi:type="dcterms:W3CDTF">2008-06-03T11:31:49Z</dcterms:created>
  <dcterms:modified xsi:type="dcterms:W3CDTF">2015-08-26T10:07:57Z</dcterms:modified>
</cp:coreProperties>
</file>