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</p:sldIdLst>
  <p:sldSz cx="7200900" cy="1134110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E1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>
      <p:cViewPr>
        <p:scale>
          <a:sx n="60" d="100"/>
          <a:sy n="60" d="100"/>
        </p:scale>
        <p:origin x="-3690" y="-372"/>
      </p:cViewPr>
      <p:guideLst>
        <p:guide orient="horz" pos="896"/>
        <p:guide orient="horz" pos="6454"/>
        <p:guide pos="907"/>
        <p:guide pos="362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eg"/><Relationship Id="rId4" Type="http://schemas.openxmlformats.org/officeDocument/2006/relationships/hyperlink" Target="http://www.suprint.jp/studio/service/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グループ化 19"/>
          <p:cNvGrpSpPr/>
          <p:nvPr userDrawn="1"/>
        </p:nvGrpSpPr>
        <p:grpSpPr>
          <a:xfrm>
            <a:off x="53975" y="53975"/>
            <a:ext cx="6008688" cy="11179175"/>
            <a:chOff x="53975" y="53975"/>
            <a:chExt cx="6008688" cy="11179175"/>
          </a:xfrm>
        </p:grpSpPr>
        <p:grpSp>
          <p:nvGrpSpPr>
            <p:cNvPr id="3" name="Group 165"/>
            <p:cNvGrpSpPr>
              <a:grpSpLocks/>
            </p:cNvGrpSpPr>
            <p:nvPr userDrawn="1"/>
          </p:nvGrpSpPr>
          <p:grpSpPr bwMode="auto">
            <a:xfrm>
              <a:off x="53975" y="53975"/>
              <a:ext cx="6008688" cy="9842500"/>
              <a:chOff x="34" y="34"/>
              <a:chExt cx="3785" cy="6200"/>
            </a:xfrm>
          </p:grpSpPr>
          <p:grpSp>
            <p:nvGrpSpPr>
              <p:cNvPr id="4" name="Group 158"/>
              <p:cNvGrpSpPr>
                <a:grpSpLocks/>
              </p:cNvGrpSpPr>
              <p:nvPr userDrawn="1"/>
            </p:nvGrpSpPr>
            <p:grpSpPr bwMode="auto">
              <a:xfrm>
                <a:off x="39" y="828"/>
                <a:ext cx="3589" cy="5406"/>
                <a:chOff x="39" y="828"/>
                <a:chExt cx="3589" cy="5406"/>
              </a:xfrm>
            </p:grpSpPr>
            <p:sp>
              <p:nvSpPr>
                <p:cNvPr id="15" name="Rectangle 80"/>
                <p:cNvSpPr>
                  <a:spLocks noChangeArrowheads="1"/>
                </p:cNvSpPr>
                <p:nvPr userDrawn="1"/>
              </p:nvSpPr>
              <p:spPr bwMode="auto">
                <a:xfrm>
                  <a:off x="907" y="906"/>
                  <a:ext cx="2721" cy="5328"/>
                </a:xfrm>
                <a:prstGeom prst="rect">
                  <a:avLst/>
                </a:prstGeom>
                <a:noFill/>
                <a:ln w="3175">
                  <a:solidFill>
                    <a:srgbClr val="000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6" name="Group 74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862" cy="343"/>
                  <a:chOff x="98" y="2258"/>
                  <a:chExt cx="2155" cy="857"/>
                </a:xfrm>
              </p:grpSpPr>
              <p:sp>
                <p:nvSpPr>
                  <p:cNvPr id="17" name="Line 75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2688"/>
                    <a:ext cx="8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" name="Text Box 76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2258"/>
                    <a:ext cx="1475" cy="85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dirty="0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青</a:t>
                    </a: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い線が</a:t>
                    </a:r>
                    <a:endParaRPr lang="en-US" altLang="ja-JP" sz="1000" dirty="0" smtClean="0">
                      <a:latin typeface="Century" pitchFamily="18" charset="0"/>
                      <a:ea typeface="ＭＳ 明朝" pitchFamily="17" charset="-128"/>
                    </a:endParaRPr>
                  </a:p>
                  <a:p>
                    <a:pPr algn="just">
                      <a:defRPr/>
                    </a:pP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仕上がり位置です。</a:t>
                    </a:r>
                  </a:p>
                </p:txBody>
              </p:sp>
            </p:grpSp>
          </p:grpSp>
          <p:grpSp>
            <p:nvGrpSpPr>
              <p:cNvPr id="5" name="Group 163"/>
              <p:cNvGrpSpPr>
                <a:grpSpLocks/>
              </p:cNvGrpSpPr>
              <p:nvPr userDrawn="1"/>
            </p:nvGrpSpPr>
            <p:grpSpPr bwMode="auto">
              <a:xfrm>
                <a:off x="39" y="1758"/>
                <a:ext cx="3361" cy="3909"/>
                <a:chOff x="39" y="1758"/>
                <a:chExt cx="3361" cy="3909"/>
              </a:xfrm>
            </p:grpSpPr>
            <p:grpSp>
              <p:nvGrpSpPr>
                <p:cNvPr id="11" name="Group 133"/>
                <p:cNvGrpSpPr>
                  <a:grpSpLocks/>
                </p:cNvGrpSpPr>
                <p:nvPr userDrawn="1"/>
              </p:nvGrpSpPr>
              <p:grpSpPr bwMode="auto">
                <a:xfrm>
                  <a:off x="39" y="1758"/>
                  <a:ext cx="1094" cy="431"/>
                  <a:chOff x="39" y="1252"/>
                  <a:chExt cx="1094" cy="431"/>
                </a:xfrm>
              </p:grpSpPr>
              <p:sp>
                <p:nvSpPr>
                  <p:cNvPr id="13" name="Line 69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453" y="1467"/>
                    <a:ext cx="6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FF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" name="Text Box 70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39" y="1252"/>
                    <a:ext cx="590" cy="431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FF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dirty="0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水色の線</a:t>
                    </a: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の内側に作成してください。</a:t>
                    </a:r>
                    <a:endParaRPr lang="ja-JP" altLang="en-US" sz="1400" dirty="0" smtClean="0"/>
                  </a:p>
                </p:txBody>
              </p:sp>
            </p:grpSp>
            <p:sp>
              <p:nvSpPr>
                <p:cNvPr id="12" name="Rectangle 149"/>
                <p:cNvSpPr>
                  <a:spLocks noChangeArrowheads="1"/>
                </p:cNvSpPr>
                <p:nvPr userDrawn="1"/>
              </p:nvSpPr>
              <p:spPr bwMode="auto">
                <a:xfrm>
                  <a:off x="1133" y="1768"/>
                  <a:ext cx="2267" cy="3899"/>
                </a:xfrm>
                <a:prstGeom prst="rect">
                  <a:avLst/>
                </a:prstGeom>
                <a:noFill/>
                <a:ln w="3175">
                  <a:solidFill>
                    <a:srgbClr val="00FF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>
                  <a:lvl1pPr eaLnBrk="0" hangingPunct="0"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pic>
            <p:nvPicPr>
              <p:cNvPr id="6" name="Picture 164"/>
              <p:cNvPicPr>
                <a:picLocks noChangeAspect="1" noChangeArrowheads="1"/>
              </p:cNvPicPr>
              <p:nvPr userDrawn="1"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06" y="906"/>
                <a:ext cx="2720" cy="52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grpSp>
            <p:nvGrpSpPr>
              <p:cNvPr id="7" name="Group 161"/>
              <p:cNvGrpSpPr>
                <a:grpSpLocks/>
              </p:cNvGrpSpPr>
              <p:nvPr userDrawn="1"/>
            </p:nvGrpSpPr>
            <p:grpSpPr bwMode="auto">
              <a:xfrm>
                <a:off x="34" y="34"/>
                <a:ext cx="3785" cy="567"/>
                <a:chOff x="34" y="34"/>
                <a:chExt cx="3785" cy="567"/>
              </a:xfrm>
            </p:grpSpPr>
            <p:sp>
              <p:nvSpPr>
                <p:cNvPr id="8" name="Rectangle 65"/>
                <p:cNvSpPr>
                  <a:spLocks noChangeArrowheads="1"/>
                </p:cNvSpPr>
                <p:nvPr userDrawn="1"/>
              </p:nvSpPr>
              <p:spPr bwMode="auto">
                <a:xfrm>
                  <a:off x="34" y="34"/>
                  <a:ext cx="839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lIns="36000" tIns="36000" rIns="36000" bIns="36000">
                  <a:normAutofit/>
                </a:bodyPr>
                <a:lstStyle>
                  <a:lvl1pPr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>
                    <a:defRPr/>
                  </a:pPr>
                  <a:r>
                    <a:rPr lang="ja-JP" altLang="en-US" sz="1600" b="1" smtClean="0"/>
                    <a:t>長</a:t>
                  </a:r>
                  <a:r>
                    <a:rPr lang="en-US" altLang="ja-JP" sz="1600" b="1" smtClean="0"/>
                    <a:t>3</a:t>
                  </a:r>
                  <a:r>
                    <a:rPr lang="ja-JP" altLang="en-US" sz="1600" b="1" smtClean="0"/>
                    <a:t>封筒</a:t>
                  </a:r>
                  <a:endParaRPr lang="ja-JP" altLang="en-US" sz="1600" smtClean="0"/>
                </a:p>
                <a:p>
                  <a:pPr>
                    <a:defRPr/>
                  </a:pPr>
                  <a:r>
                    <a:rPr lang="en-US" altLang="ja-JP" sz="1200" smtClean="0"/>
                    <a:t>120×235mm</a:t>
                  </a:r>
                </a:p>
                <a:p>
                  <a:pPr>
                    <a:defRPr/>
                  </a:pPr>
                  <a:endParaRPr lang="en-US" altLang="ja-JP" sz="1200" smtClean="0"/>
                </a:p>
              </p:txBody>
            </p:sp>
            <p:pic>
              <p:nvPicPr>
                <p:cNvPr id="9" name="Picture 142" descr="新Suprintロゴ"/>
                <p:cNvPicPr>
                  <a:picLocks noChangeAspect="1" noChangeArrowheads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" y="351"/>
                  <a:ext cx="342" cy="21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0" name="Text Box 67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872" y="34"/>
                  <a:ext cx="2947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36000" tIns="36000" rIns="36000" bIns="36000" anchor="ctr"/>
                <a:lstStyle>
                  <a:lvl1pPr marL="114300" indent="-1143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封筒の周囲</a:t>
                  </a:r>
                  <a:r>
                    <a:rPr lang="en-US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10mm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と</a:t>
                  </a:r>
                  <a:r>
                    <a:rPr lang="ja-JP" altLang="ja-JP" sz="700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ベロ（フタ）部分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には印刷できません。</a:t>
                  </a:r>
                  <a:r>
                    <a:rPr lang="ja-JP" altLang="ja-JP" sz="700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水色の線の内側に作成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してください。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b="1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貼り合わせ部分（下図の灰色の点線）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にかかるベタや、広い面積で色をつけた場合など、かすれる可能性があります。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データは黒</a:t>
                  </a:r>
                  <a:r>
                    <a:rPr lang="en-US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1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色の濃淡で作成してください。色の掛け合わせは使用できません。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透過性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や</a:t>
                  </a:r>
                  <a:r>
                    <a:rPr lang="ja-JP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半透明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、</a:t>
                  </a:r>
                  <a:r>
                    <a:rPr lang="ja-JP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パターン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など</a:t>
                  </a:r>
                  <a:r>
                    <a:rPr lang="ja-JP" altLang="ja-JP" sz="700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正常に変換ができない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場合があります。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用紙サイズの変更や、トンボの移動、変形などなさらないようお願いします。　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説明用の枠などは削除してください。（削除の仕方は同封の</a:t>
                  </a:r>
                  <a:r>
                    <a:rPr lang="en-US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PDF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でご確認いただけます。）</a:t>
                  </a:r>
                  <a:endParaRPr lang="en-US" altLang="ja-JP" sz="700" kern="100" dirty="0" smtClean="0">
                    <a:solidFill>
                      <a:srgbClr val="000000"/>
                    </a:solidFill>
                    <a:effectLst/>
                    <a:latin typeface="Century"/>
                    <a:ea typeface="ＭＳ Ｐゴシック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en-US" altLang="ja-JP" sz="700" dirty="0" smtClean="0">
                      <a:solidFill>
                        <a:srgbClr val="000000"/>
                      </a:solidFill>
                      <a:effectLst/>
                      <a:latin typeface="ＭＳ Ｐゴシック"/>
                      <a:cs typeface="Times New Roman"/>
                    </a:rPr>
                    <a:t>PDF</a:t>
                  </a:r>
                  <a:r>
                    <a:rPr lang="ja-JP" altLang="ja-JP" sz="700" dirty="0" smtClean="0">
                      <a:solidFill>
                        <a:srgbClr val="000000"/>
                      </a:solidFill>
                      <a:effectLst/>
                      <a:ea typeface="ＭＳ Ｐゴシック"/>
                      <a:cs typeface="Times New Roman"/>
                    </a:rPr>
                    <a:t>を作成する際は、テンプレートと同じサイズで</a:t>
                  </a:r>
                  <a:r>
                    <a:rPr lang="en-US" altLang="ja-JP" sz="700" dirty="0" smtClean="0">
                      <a:solidFill>
                        <a:srgbClr val="000000"/>
                      </a:solidFill>
                      <a:effectLst/>
                      <a:ea typeface="ＭＳ Ｐゴシック"/>
                      <a:cs typeface="Times New Roman"/>
                    </a:rPr>
                    <a:t>PDF</a:t>
                  </a:r>
                  <a:r>
                    <a:rPr lang="ja-JP" altLang="ja-JP" sz="700" dirty="0" smtClean="0">
                      <a:solidFill>
                        <a:srgbClr val="000000"/>
                      </a:solidFill>
                      <a:effectLst/>
                      <a:ea typeface="ＭＳ Ｐゴシック"/>
                      <a:cs typeface="Times New Roman"/>
                    </a:rPr>
                    <a:t>が作成されている事をご確認ください。</a:t>
                  </a:r>
                  <a:endParaRPr lang="ja-JP" altLang="en-US" sz="700" dirty="0" smtClean="0">
                    <a:solidFill>
                      <a:srgbClr val="000000"/>
                    </a:solidFill>
                    <a:ea typeface="ＭＳ Ｐ明朝" pitchFamily="18" charset="-128"/>
                    <a:cs typeface="Times New Roman" pitchFamily="18" charset="0"/>
                  </a:endParaRPr>
                </a:p>
              </p:txBody>
            </p:sp>
          </p:grpSp>
        </p:grpSp>
        <p:pic>
          <p:nvPicPr>
            <p:cNvPr id="19" name="図 6">
              <a:hlinkClick r:id="rId4"/>
            </p:cNvPr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20925" y="10333038"/>
              <a:ext cx="2562225" cy="900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4726822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30"/>
          <p:cNvGrpSpPr>
            <a:grpSpLocks/>
          </p:cNvGrpSpPr>
          <p:nvPr userDrawn="1"/>
        </p:nvGrpSpPr>
        <p:grpSpPr bwMode="auto">
          <a:xfrm>
            <a:off x="1079500" y="420688"/>
            <a:ext cx="5041900" cy="9840912"/>
            <a:chOff x="680" y="265"/>
            <a:chExt cx="3176" cy="6199"/>
          </a:xfrm>
        </p:grpSpPr>
        <p:sp>
          <p:nvSpPr>
            <p:cNvPr id="1044" name="Freeform 128"/>
            <p:cNvSpPr>
              <a:spLocks/>
            </p:cNvSpPr>
            <p:nvPr userDrawn="1"/>
          </p:nvSpPr>
          <p:spPr bwMode="auto">
            <a:xfrm>
              <a:off x="926" y="265"/>
              <a:ext cx="2678" cy="564"/>
            </a:xfrm>
            <a:custGeom>
              <a:avLst/>
              <a:gdLst>
                <a:gd name="T0" fmla="*/ 0 w 2678"/>
                <a:gd name="T1" fmla="*/ 564 h 564"/>
                <a:gd name="T2" fmla="*/ 139 w 2678"/>
                <a:gd name="T3" fmla="*/ 0 h 564"/>
                <a:gd name="T4" fmla="*/ 2535 w 2678"/>
                <a:gd name="T5" fmla="*/ 0 h 564"/>
                <a:gd name="T6" fmla="*/ 2678 w 2678"/>
                <a:gd name="T7" fmla="*/ 564 h 56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678" h="564">
                  <a:moveTo>
                    <a:pt x="0" y="564"/>
                  </a:moveTo>
                  <a:lnTo>
                    <a:pt x="139" y="0"/>
                  </a:lnTo>
                  <a:lnTo>
                    <a:pt x="2535" y="0"/>
                  </a:lnTo>
                  <a:lnTo>
                    <a:pt x="2678" y="564"/>
                  </a:lnTo>
                </a:path>
              </a:pathLst>
            </a:custGeom>
            <a:noFill/>
            <a:ln w="12700" cap="flat">
              <a:solidFill>
                <a:srgbClr val="CCCCC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045" name="Group 84"/>
            <p:cNvGrpSpPr>
              <a:grpSpLocks/>
            </p:cNvGrpSpPr>
            <p:nvPr userDrawn="1"/>
          </p:nvGrpSpPr>
          <p:grpSpPr bwMode="auto">
            <a:xfrm>
              <a:off x="680" y="680"/>
              <a:ext cx="3176" cy="5784"/>
              <a:chOff x="680" y="680"/>
              <a:chExt cx="3176" cy="5784"/>
            </a:xfrm>
          </p:grpSpPr>
          <p:sp>
            <p:nvSpPr>
              <p:cNvPr id="1046" name="Line 61"/>
              <p:cNvSpPr>
                <a:spLocks noChangeShapeType="1"/>
              </p:cNvSpPr>
              <p:nvPr userDrawn="1"/>
            </p:nvSpPr>
            <p:spPr bwMode="auto">
              <a:xfrm>
                <a:off x="680" y="838"/>
                <a:ext cx="317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7" name="Line 62"/>
              <p:cNvSpPr>
                <a:spLocks noChangeShapeType="1"/>
              </p:cNvSpPr>
              <p:nvPr userDrawn="1"/>
            </p:nvSpPr>
            <p:spPr bwMode="auto">
              <a:xfrm>
                <a:off x="680" y="906"/>
                <a:ext cx="317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8" name="Line 63"/>
              <p:cNvSpPr>
                <a:spLocks noChangeShapeType="1"/>
              </p:cNvSpPr>
              <p:nvPr userDrawn="1"/>
            </p:nvSpPr>
            <p:spPr bwMode="auto">
              <a:xfrm>
                <a:off x="680" y="3570"/>
                <a:ext cx="317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9" name="Line 64"/>
              <p:cNvSpPr>
                <a:spLocks noChangeShapeType="1"/>
              </p:cNvSpPr>
              <p:nvPr userDrawn="1"/>
            </p:nvSpPr>
            <p:spPr bwMode="auto">
              <a:xfrm>
                <a:off x="680" y="6234"/>
                <a:ext cx="317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0" name="Line 65"/>
              <p:cNvSpPr>
                <a:spLocks noChangeShapeType="1"/>
              </p:cNvSpPr>
              <p:nvPr userDrawn="1"/>
            </p:nvSpPr>
            <p:spPr bwMode="auto">
              <a:xfrm>
                <a:off x="680" y="6302"/>
                <a:ext cx="317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1" name="Line 66"/>
              <p:cNvSpPr>
                <a:spLocks noChangeShapeType="1"/>
              </p:cNvSpPr>
              <p:nvPr userDrawn="1"/>
            </p:nvSpPr>
            <p:spPr bwMode="auto">
              <a:xfrm>
                <a:off x="838" y="680"/>
                <a:ext cx="0" cy="5784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2" name="Line 67"/>
              <p:cNvSpPr>
                <a:spLocks noChangeShapeType="1"/>
              </p:cNvSpPr>
              <p:nvPr userDrawn="1"/>
            </p:nvSpPr>
            <p:spPr bwMode="auto">
              <a:xfrm>
                <a:off x="906" y="680"/>
                <a:ext cx="0" cy="5784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3" name="Line 68"/>
              <p:cNvSpPr>
                <a:spLocks noChangeShapeType="1"/>
              </p:cNvSpPr>
              <p:nvPr userDrawn="1"/>
            </p:nvSpPr>
            <p:spPr bwMode="auto">
              <a:xfrm>
                <a:off x="2268" y="680"/>
                <a:ext cx="0" cy="5784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4" name="Line 69"/>
              <p:cNvSpPr>
                <a:spLocks noChangeShapeType="1"/>
              </p:cNvSpPr>
              <p:nvPr userDrawn="1"/>
            </p:nvSpPr>
            <p:spPr bwMode="auto">
              <a:xfrm>
                <a:off x="3627" y="680"/>
                <a:ext cx="0" cy="5784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5" name="Line 70"/>
              <p:cNvSpPr>
                <a:spLocks noChangeShapeType="1"/>
              </p:cNvSpPr>
              <p:nvPr userDrawn="1"/>
            </p:nvSpPr>
            <p:spPr bwMode="auto">
              <a:xfrm>
                <a:off x="3695" y="680"/>
                <a:ext cx="0" cy="5784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6" name="Rectangle 71"/>
              <p:cNvSpPr>
                <a:spLocks noChangeArrowheads="1"/>
              </p:cNvSpPr>
              <p:nvPr userDrawn="1"/>
            </p:nvSpPr>
            <p:spPr bwMode="auto">
              <a:xfrm>
                <a:off x="838" y="838"/>
                <a:ext cx="2856" cy="5463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0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0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0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0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0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sp>
        <p:nvSpPr>
          <p:cNvPr id="1156" name="Text Box 132"/>
          <p:cNvSpPr txBox="1"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1200" smtClean="0"/>
              <a:t>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10588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10588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10588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10588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algn="l" defTabSz="1058863" rtl="0" eaLnBrk="0" fontAlgn="base" hangingPunct="0">
        <a:spcBef>
          <a:spcPct val="20000"/>
        </a:spcBef>
        <a:spcAft>
          <a:spcPct val="0"/>
        </a:spcAft>
        <a:defRPr kumimoji="1" sz="3700">
          <a:solidFill>
            <a:schemeClr val="tx1"/>
          </a:solidFill>
          <a:latin typeface="+mn-lt"/>
          <a:ea typeface="+mn-ea"/>
          <a:cs typeface="+mn-cs"/>
        </a:defRPr>
      </a:lvl1pPr>
      <a:lvl2pPr marL="860425" indent="-331788" algn="l" defTabSz="1058863" rtl="0" eaLnBrk="0" fontAlgn="base" hangingPunct="0">
        <a:spcBef>
          <a:spcPct val="20000"/>
        </a:spcBef>
        <a:spcAft>
          <a:spcPct val="0"/>
        </a:spcAft>
        <a:buChar char="–"/>
        <a:defRPr kumimoji="1" sz="3200">
          <a:solidFill>
            <a:schemeClr val="tx1"/>
          </a:solidFill>
          <a:latin typeface="+mn-lt"/>
          <a:ea typeface="+mn-ea"/>
        </a:defRPr>
      </a:lvl2pPr>
      <a:lvl3pPr marL="1323975" indent="-265113" algn="l" defTabSz="1058863" rtl="0" eaLnBrk="0" fontAlgn="base" hangingPunct="0">
        <a:spcBef>
          <a:spcPct val="20000"/>
        </a:spcBef>
        <a:spcAft>
          <a:spcPct val="0"/>
        </a:spcAft>
        <a:buChar char="•"/>
        <a:defRPr kumimoji="1" sz="2800">
          <a:solidFill>
            <a:schemeClr val="tx1"/>
          </a:solidFill>
          <a:latin typeface="+mn-lt"/>
          <a:ea typeface="+mn-ea"/>
        </a:defRPr>
      </a:lvl3pPr>
      <a:lvl4pPr marL="1855788" indent="-266700" algn="l" defTabSz="1058863" rtl="0" eaLnBrk="0" fontAlgn="base" hangingPunct="0">
        <a:spcBef>
          <a:spcPct val="20000"/>
        </a:spcBef>
        <a:spcAft>
          <a:spcPct val="0"/>
        </a:spcAft>
        <a:buChar char="–"/>
        <a:defRPr kumimoji="1" sz="2300">
          <a:solidFill>
            <a:schemeClr val="tx1"/>
          </a:solidFill>
          <a:latin typeface="+mn-lt"/>
          <a:ea typeface="+mn-ea"/>
        </a:defRPr>
      </a:lvl4pPr>
      <a:lvl5pPr marL="2384425" indent="-265113" algn="l" defTabSz="1058863" rtl="0" eaLnBrk="0" fontAlgn="base" hangingPunct="0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5pPr>
      <a:lvl6pPr marL="28416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6pPr>
      <a:lvl7pPr marL="32988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7pPr>
      <a:lvl8pPr marL="37560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8pPr>
      <a:lvl9pPr marL="42132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588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588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ugo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suprint</dc:creator>
  <cp:lastModifiedBy>ugo-99</cp:lastModifiedBy>
  <cp:revision>20</cp:revision>
  <dcterms:created xsi:type="dcterms:W3CDTF">2008-06-03T11:31:49Z</dcterms:created>
  <dcterms:modified xsi:type="dcterms:W3CDTF">2015-08-26T10:10:36Z</dcterms:modified>
</cp:coreProperties>
</file>