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156325" cy="4860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>
        <p:scale>
          <a:sx n="120" d="100"/>
          <a:sy n="120" d="100"/>
        </p:scale>
        <p:origin x="-2820" y="-696"/>
      </p:cViewPr>
      <p:guideLst>
        <p:guide orient="horz" pos="907"/>
        <p:guide orient="horz" pos="2151"/>
        <p:guide pos="907"/>
        <p:guide pos="2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6051550" cy="4699000"/>
            <a:chOff x="53975" y="53975"/>
            <a:chExt cx="6051550" cy="4699000"/>
          </a:xfrm>
        </p:grpSpPr>
        <p:pic>
          <p:nvPicPr>
            <p:cNvPr id="1026" name="図 5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1897063" y="3852863"/>
              <a:ext cx="2368550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37"/>
            <p:cNvGrpSpPr>
              <a:grpSpLocks/>
            </p:cNvGrpSpPr>
            <p:nvPr userDrawn="1"/>
          </p:nvGrpSpPr>
          <p:grpSpPr bwMode="auto">
            <a:xfrm>
              <a:off x="53975" y="53975"/>
              <a:ext cx="6051550" cy="3678238"/>
              <a:chOff x="34" y="34"/>
              <a:chExt cx="3812" cy="2317"/>
            </a:xfrm>
          </p:grpSpPr>
          <p:pic>
            <p:nvPicPr>
              <p:cNvPr id="4" name="Picture 11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3" y="658"/>
                <a:ext cx="613" cy="1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" name="Group 135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864" cy="1111"/>
                <a:chOff x="39" y="975"/>
                <a:chExt cx="2864" cy="1111"/>
              </a:xfrm>
            </p:grpSpPr>
            <p:sp>
              <p:nvSpPr>
                <p:cNvPr id="18" name="Rectangle 7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928" cy="1111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9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0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6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6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7" name="Group 136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932" cy="1326"/>
                <a:chOff x="39" y="828"/>
                <a:chExt cx="2932" cy="1326"/>
              </a:xfrm>
            </p:grpSpPr>
            <p:sp>
              <p:nvSpPr>
                <p:cNvPr id="12" name="Rectangle 8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064" cy="1247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8" name="Group 131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名刺　横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mtClean="0"/>
                    <a:t>91×55mm</a:t>
                  </a:r>
                </a:p>
              </p:txBody>
            </p:sp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1" name="Picture 134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3218684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53"/>
          <p:cNvSpPr>
            <a:spLocks noChangeShapeType="1"/>
          </p:cNvSpPr>
          <p:nvPr userDrawn="1"/>
        </p:nvSpPr>
        <p:spPr bwMode="auto">
          <a:xfrm>
            <a:off x="1079500" y="143827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4"/>
          <p:cNvSpPr>
            <a:spLocks noChangeShapeType="1"/>
          </p:cNvSpPr>
          <p:nvPr userDrawn="1"/>
        </p:nvSpPr>
        <p:spPr bwMode="auto">
          <a:xfrm>
            <a:off x="1079500" y="2430463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5"/>
          <p:cNvSpPr>
            <a:spLocks noChangeShapeType="1"/>
          </p:cNvSpPr>
          <p:nvPr userDrawn="1"/>
        </p:nvSpPr>
        <p:spPr bwMode="auto">
          <a:xfrm>
            <a:off x="1079500" y="341788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6"/>
          <p:cNvSpPr>
            <a:spLocks noChangeShapeType="1"/>
          </p:cNvSpPr>
          <p:nvPr userDrawn="1"/>
        </p:nvSpPr>
        <p:spPr bwMode="auto">
          <a:xfrm>
            <a:off x="1079500" y="352583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9"/>
          <p:cNvSpPr>
            <a:spLocks noChangeShapeType="1"/>
          </p:cNvSpPr>
          <p:nvPr userDrawn="1"/>
        </p:nvSpPr>
        <p:spPr bwMode="auto">
          <a:xfrm>
            <a:off x="30781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60"/>
          <p:cNvSpPr>
            <a:spLocks noChangeShapeType="1"/>
          </p:cNvSpPr>
          <p:nvPr userDrawn="1"/>
        </p:nvSpPr>
        <p:spPr bwMode="auto">
          <a:xfrm>
            <a:off x="471328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1"/>
          <p:cNvSpPr>
            <a:spLocks noChangeShapeType="1"/>
          </p:cNvSpPr>
          <p:nvPr userDrawn="1"/>
        </p:nvSpPr>
        <p:spPr bwMode="auto">
          <a:xfrm>
            <a:off x="482123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3490913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44" name="Oval 120"/>
          <p:cNvSpPr>
            <a:spLocks noChangeArrowheads="1"/>
          </p:cNvSpPr>
          <p:nvPr userDrawn="1"/>
        </p:nvSpPr>
        <p:spPr bwMode="auto">
          <a:xfrm>
            <a:off x="4864100" y="10318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smtClean="0"/>
          </a:p>
        </p:txBody>
      </p:sp>
      <p:sp>
        <p:nvSpPr>
          <p:cNvPr id="1145" name="Oval 121"/>
          <p:cNvSpPr>
            <a:spLocks noChangeArrowheads="1"/>
          </p:cNvSpPr>
          <p:nvPr userDrawn="1"/>
        </p:nvSpPr>
        <p:spPr bwMode="auto">
          <a:xfrm>
            <a:off x="4857750" y="3563938"/>
            <a:ext cx="242888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smtClean="0"/>
          </a:p>
        </p:txBody>
      </p:sp>
      <p:sp>
        <p:nvSpPr>
          <p:cNvPr id="43" name="Text Box 13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mtClean="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240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812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384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956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2015-08-26T08:50:31Z</dcterms:modified>
</cp:coreProperties>
</file>