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860925" cy="61563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3714" y="-588"/>
      </p:cViewPr>
      <p:guideLst>
        <p:guide orient="horz" pos="905"/>
        <p:guide orient="horz" pos="2968"/>
        <p:guide pos="911"/>
        <p:guide pos="215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4806950" cy="6012214"/>
            <a:chOff x="53975" y="53975"/>
            <a:chExt cx="4806950" cy="6012214"/>
          </a:xfrm>
        </p:grpSpPr>
        <p:pic>
          <p:nvPicPr>
            <p:cNvPr id="3" name="図 2">
              <a:hlinkClick r:id="rId2"/>
            </p:cNvPr>
            <p:cNvPicPr/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402"/>
            <a:stretch>
              <a:fillRect/>
            </a:stretch>
          </p:blipFill>
          <p:spPr bwMode="auto">
            <a:xfrm>
              <a:off x="1245677" y="5166394"/>
              <a:ext cx="2368550" cy="89979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" name="Group 141"/>
            <p:cNvGrpSpPr>
              <a:grpSpLocks/>
            </p:cNvGrpSpPr>
            <p:nvPr userDrawn="1"/>
          </p:nvGrpSpPr>
          <p:grpSpPr bwMode="auto">
            <a:xfrm>
              <a:off x="53975" y="53975"/>
              <a:ext cx="4806950" cy="4662488"/>
              <a:chOff x="34" y="34"/>
              <a:chExt cx="3028" cy="2937"/>
            </a:xfrm>
          </p:grpSpPr>
          <p:pic>
            <p:nvPicPr>
              <p:cNvPr id="5" name="Picture 116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21" y="896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" name="Group 136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2047" cy="1928"/>
                <a:chOff x="39" y="975"/>
                <a:chExt cx="2047" cy="1928"/>
              </a:xfrm>
            </p:grpSpPr>
            <p:sp>
              <p:nvSpPr>
                <p:cNvPr id="19" name="Rectangle 78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1111" cy="1928"/>
                </a:xfrm>
                <a:prstGeom prst="rect">
                  <a:avLst/>
                </a:prstGeom>
                <a:noFill/>
                <a:ln w="6350">
                  <a:solidFill>
                    <a:srgbClr val="00CC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0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21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7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7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8" name="Group 137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2115" cy="2143"/>
                <a:chOff x="39" y="828"/>
                <a:chExt cx="2115" cy="2143"/>
              </a:xfrm>
            </p:grpSpPr>
            <p:sp>
              <p:nvSpPr>
                <p:cNvPr id="13" name="Rectangle 86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1247" cy="2064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4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5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9" name="Group 140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2992" cy="567"/>
                <a:chOff x="34" y="34"/>
                <a:chExt cx="2992" cy="567"/>
              </a:xfrm>
            </p:grpSpPr>
            <p:sp>
              <p:nvSpPr>
                <p:cNvPr id="10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680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600" b="1" smtClean="0"/>
                    <a:t>名刺　縦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mtClean="0"/>
                    <a:t>55×91mm</a:t>
                  </a:r>
                </a:p>
              </p:txBody>
            </p:sp>
            <p:sp>
              <p:nvSpPr>
                <p:cNvPr id="11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714" y="34"/>
                  <a:ext cx="2312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2" name="Picture 135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3872555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52"/>
          <p:cNvSpPr>
            <a:spLocks noChangeShapeType="1"/>
          </p:cNvSpPr>
          <p:nvPr userDrawn="1"/>
        </p:nvSpPr>
        <p:spPr bwMode="auto">
          <a:xfrm>
            <a:off x="1079500" y="1330325"/>
            <a:ext cx="2701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53"/>
          <p:cNvSpPr>
            <a:spLocks noChangeShapeType="1"/>
          </p:cNvSpPr>
          <p:nvPr userDrawn="1"/>
        </p:nvSpPr>
        <p:spPr bwMode="auto">
          <a:xfrm>
            <a:off x="1079500" y="1435100"/>
            <a:ext cx="2701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54"/>
          <p:cNvSpPr>
            <a:spLocks noChangeShapeType="1"/>
          </p:cNvSpPr>
          <p:nvPr userDrawn="1"/>
        </p:nvSpPr>
        <p:spPr bwMode="auto">
          <a:xfrm>
            <a:off x="1079500" y="3078163"/>
            <a:ext cx="2701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55"/>
          <p:cNvSpPr>
            <a:spLocks noChangeShapeType="1"/>
          </p:cNvSpPr>
          <p:nvPr userDrawn="1"/>
        </p:nvSpPr>
        <p:spPr bwMode="auto">
          <a:xfrm>
            <a:off x="1079500" y="4713288"/>
            <a:ext cx="2701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56"/>
          <p:cNvSpPr>
            <a:spLocks noChangeShapeType="1"/>
          </p:cNvSpPr>
          <p:nvPr userDrawn="1"/>
        </p:nvSpPr>
        <p:spPr bwMode="auto">
          <a:xfrm>
            <a:off x="1079500" y="4822825"/>
            <a:ext cx="27019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57"/>
          <p:cNvSpPr>
            <a:spLocks noChangeShapeType="1"/>
          </p:cNvSpPr>
          <p:nvPr userDrawn="1"/>
        </p:nvSpPr>
        <p:spPr bwMode="auto">
          <a:xfrm>
            <a:off x="1330325" y="1079500"/>
            <a:ext cx="0" cy="39973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58"/>
          <p:cNvSpPr>
            <a:spLocks noChangeShapeType="1"/>
          </p:cNvSpPr>
          <p:nvPr userDrawn="1"/>
        </p:nvSpPr>
        <p:spPr bwMode="auto">
          <a:xfrm>
            <a:off x="1438275" y="1079500"/>
            <a:ext cx="0" cy="39973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59"/>
          <p:cNvSpPr>
            <a:spLocks noChangeShapeType="1"/>
          </p:cNvSpPr>
          <p:nvPr userDrawn="1"/>
        </p:nvSpPr>
        <p:spPr bwMode="auto">
          <a:xfrm>
            <a:off x="2430463" y="1079500"/>
            <a:ext cx="0" cy="39973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60"/>
          <p:cNvSpPr>
            <a:spLocks noChangeShapeType="1"/>
          </p:cNvSpPr>
          <p:nvPr userDrawn="1"/>
        </p:nvSpPr>
        <p:spPr bwMode="auto">
          <a:xfrm>
            <a:off x="3417888" y="1079500"/>
            <a:ext cx="0" cy="39973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61"/>
          <p:cNvSpPr>
            <a:spLocks noChangeShapeType="1"/>
          </p:cNvSpPr>
          <p:nvPr userDrawn="1"/>
        </p:nvSpPr>
        <p:spPr bwMode="auto">
          <a:xfrm>
            <a:off x="3527425" y="1079500"/>
            <a:ext cx="0" cy="39973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62"/>
          <p:cNvSpPr>
            <a:spLocks noChangeArrowheads="1"/>
          </p:cNvSpPr>
          <p:nvPr userDrawn="1"/>
        </p:nvSpPr>
        <p:spPr bwMode="auto">
          <a:xfrm>
            <a:off x="1330325" y="1330325"/>
            <a:ext cx="2195513" cy="34909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45" name="Oval 121"/>
          <p:cNvSpPr>
            <a:spLocks noChangeArrowheads="1"/>
          </p:cNvSpPr>
          <p:nvPr userDrawn="1"/>
        </p:nvSpPr>
        <p:spPr bwMode="auto">
          <a:xfrm>
            <a:off x="3584575" y="101917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>
              <a:defRPr/>
            </a:pPr>
            <a:endParaRPr lang="en-US" altLang="ja-JP" sz="1400" smtClean="0"/>
          </a:p>
        </p:txBody>
      </p:sp>
      <p:sp>
        <p:nvSpPr>
          <p:cNvPr id="1146" name="Oval 122"/>
          <p:cNvSpPr>
            <a:spLocks noChangeArrowheads="1"/>
          </p:cNvSpPr>
          <p:nvPr userDrawn="1"/>
        </p:nvSpPr>
        <p:spPr bwMode="auto">
          <a:xfrm>
            <a:off x="3582988" y="4872038"/>
            <a:ext cx="242887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>
              <a:defRPr/>
            </a:pPr>
            <a:endParaRPr lang="en-US" altLang="ja-JP" sz="1400" smtClean="0"/>
          </a:p>
        </p:txBody>
      </p:sp>
      <p:sp>
        <p:nvSpPr>
          <p:cNvPr id="104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966788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966788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966788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966788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365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365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365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365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365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365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636588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379413" indent="-200025" algn="l" defTabSz="636588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719138" indent="-160338" algn="l" defTabSz="636588" rtl="0" eaLnBrk="0" fontAlgn="base" hangingPunct="0">
        <a:spcBef>
          <a:spcPct val="20000"/>
        </a:spcBef>
        <a:spcAft>
          <a:spcPct val="0"/>
        </a:spcAft>
        <a:buChar char="•"/>
        <a:defRPr kumimoji="1" sz="1700">
          <a:solidFill>
            <a:schemeClr val="tx1"/>
          </a:solidFill>
          <a:latin typeface="+mn-lt"/>
          <a:ea typeface="+mn-ea"/>
        </a:defRPr>
      </a:lvl3pPr>
      <a:lvl4pPr marL="1058863" indent="-160338" algn="l" defTabSz="636588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397000" indent="-158750" algn="l" defTabSz="636588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854200" indent="-158750" algn="l" defTabSz="63658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311400" indent="-158750" algn="l" defTabSz="63658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768600" indent="-158750" algn="l" defTabSz="63658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225800" indent="-158750" algn="l" defTabSz="636588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6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36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16</cp:revision>
  <dcterms:created xsi:type="dcterms:W3CDTF">2008-06-03T11:31:49Z</dcterms:created>
  <dcterms:modified xsi:type="dcterms:W3CDTF">2015-08-26T09:01:22Z</dcterms:modified>
</cp:coreProperties>
</file>