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860925" cy="61563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3714" y="-588"/>
      </p:cViewPr>
      <p:guideLst>
        <p:guide orient="horz" pos="905"/>
        <p:guide orient="horz" pos="2968"/>
        <p:guide pos="911"/>
        <p:guide pos="215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4806950" cy="6012214"/>
            <a:chOff x="53975" y="53975"/>
            <a:chExt cx="4806950" cy="6012214"/>
          </a:xfrm>
        </p:grpSpPr>
        <p:pic>
          <p:nvPicPr>
            <p:cNvPr id="3" name="図 2">
              <a:hlinkClick r:id="rId2"/>
            </p:cNvPr>
            <p:cNvPicPr/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1245677" y="5166394"/>
              <a:ext cx="2368550" cy="89979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" name="Group 141"/>
            <p:cNvGrpSpPr>
              <a:grpSpLocks/>
            </p:cNvGrpSpPr>
            <p:nvPr userDrawn="1"/>
          </p:nvGrpSpPr>
          <p:grpSpPr bwMode="auto">
            <a:xfrm>
              <a:off x="53975" y="53975"/>
              <a:ext cx="4806950" cy="4662488"/>
              <a:chOff x="34" y="34"/>
              <a:chExt cx="3028" cy="2937"/>
            </a:xfrm>
          </p:grpSpPr>
          <p:pic>
            <p:nvPicPr>
              <p:cNvPr id="5" name="Picture 11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1" y="896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136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047" cy="1928"/>
                <a:chOff x="39" y="975"/>
                <a:chExt cx="2047" cy="1928"/>
              </a:xfrm>
            </p:grpSpPr>
            <p:sp>
              <p:nvSpPr>
                <p:cNvPr id="19" name="Rectangle 7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111" cy="1928"/>
                </a:xfrm>
                <a:prstGeom prst="rect">
                  <a:avLst/>
                </a:prstGeom>
                <a:noFill/>
                <a:ln w="6350">
                  <a:solidFill>
                    <a:srgbClr val="00CC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0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1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7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7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8" name="Group 137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115" cy="2143"/>
                <a:chOff x="39" y="828"/>
                <a:chExt cx="2115" cy="2143"/>
              </a:xfrm>
            </p:grpSpPr>
            <p:sp>
              <p:nvSpPr>
                <p:cNvPr id="13" name="Rectangle 8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1247" cy="2064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5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9" name="Group 140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2992" cy="567"/>
                <a:chOff x="34" y="34"/>
                <a:chExt cx="2992" cy="567"/>
              </a:xfrm>
            </p:grpSpPr>
            <p:sp>
              <p:nvSpPr>
                <p:cNvPr id="10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680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名刺　縦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mtClean="0"/>
                    <a:t>55×91mm</a:t>
                  </a:r>
                </a:p>
              </p:txBody>
            </p:sp>
            <p:sp>
              <p:nvSpPr>
                <p:cNvPr id="11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714" y="34"/>
                  <a:ext cx="2312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2" name="Picture 135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552511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2701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53"/>
          <p:cNvSpPr>
            <a:spLocks noChangeShapeType="1"/>
          </p:cNvSpPr>
          <p:nvPr userDrawn="1"/>
        </p:nvSpPr>
        <p:spPr bwMode="auto">
          <a:xfrm>
            <a:off x="1079500" y="1435100"/>
            <a:ext cx="2701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4"/>
          <p:cNvSpPr>
            <a:spLocks noChangeShapeType="1"/>
          </p:cNvSpPr>
          <p:nvPr userDrawn="1"/>
        </p:nvSpPr>
        <p:spPr bwMode="auto">
          <a:xfrm>
            <a:off x="1079500" y="3078163"/>
            <a:ext cx="2701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5"/>
          <p:cNvSpPr>
            <a:spLocks noChangeShapeType="1"/>
          </p:cNvSpPr>
          <p:nvPr userDrawn="1"/>
        </p:nvSpPr>
        <p:spPr bwMode="auto">
          <a:xfrm>
            <a:off x="1079500" y="4713288"/>
            <a:ext cx="2701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6"/>
          <p:cNvSpPr>
            <a:spLocks noChangeShapeType="1"/>
          </p:cNvSpPr>
          <p:nvPr userDrawn="1"/>
        </p:nvSpPr>
        <p:spPr bwMode="auto">
          <a:xfrm>
            <a:off x="1079500" y="4822825"/>
            <a:ext cx="2701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39973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39973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9"/>
          <p:cNvSpPr>
            <a:spLocks noChangeShapeType="1"/>
          </p:cNvSpPr>
          <p:nvPr userDrawn="1"/>
        </p:nvSpPr>
        <p:spPr bwMode="auto">
          <a:xfrm>
            <a:off x="2430463" y="1079500"/>
            <a:ext cx="0" cy="39973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60"/>
          <p:cNvSpPr>
            <a:spLocks noChangeShapeType="1"/>
          </p:cNvSpPr>
          <p:nvPr userDrawn="1"/>
        </p:nvSpPr>
        <p:spPr bwMode="auto">
          <a:xfrm>
            <a:off x="3417888" y="1079500"/>
            <a:ext cx="0" cy="39973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1"/>
          <p:cNvSpPr>
            <a:spLocks noChangeShapeType="1"/>
          </p:cNvSpPr>
          <p:nvPr userDrawn="1"/>
        </p:nvSpPr>
        <p:spPr bwMode="auto">
          <a:xfrm>
            <a:off x="3527425" y="1079500"/>
            <a:ext cx="0" cy="39973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2195513" cy="34909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45" name="Oval 121"/>
          <p:cNvSpPr>
            <a:spLocks noChangeArrowheads="1"/>
          </p:cNvSpPr>
          <p:nvPr userDrawn="1"/>
        </p:nvSpPr>
        <p:spPr bwMode="auto">
          <a:xfrm>
            <a:off x="3584575" y="10191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smtClean="0"/>
          </a:p>
        </p:txBody>
      </p:sp>
      <p:sp>
        <p:nvSpPr>
          <p:cNvPr id="1146" name="Oval 122"/>
          <p:cNvSpPr>
            <a:spLocks noChangeArrowheads="1"/>
          </p:cNvSpPr>
          <p:nvPr userDrawn="1"/>
        </p:nvSpPr>
        <p:spPr bwMode="auto">
          <a:xfrm>
            <a:off x="3582988" y="4872038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smtClean="0"/>
          </a:p>
        </p:txBody>
      </p:sp>
      <p:sp>
        <p:nvSpPr>
          <p:cNvPr id="43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36588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379413" indent="-200025" algn="l" defTabSz="636588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719138" indent="-160338" algn="l" defTabSz="636588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058863" indent="-160338" algn="l" defTabSz="636588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397000" indent="-158750" algn="l" defTabSz="636588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8542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3114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7686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2258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6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6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17</cp:revision>
  <dcterms:created xsi:type="dcterms:W3CDTF">2008-06-03T11:31:49Z</dcterms:created>
  <dcterms:modified xsi:type="dcterms:W3CDTF">2015-08-26T09:01:23Z</dcterms:modified>
</cp:coreProperties>
</file>