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156325" cy="684053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 userDrawn="1">
          <p15:clr>
            <a:srgbClr val="A4A3A4"/>
          </p15:clr>
        </p15:guide>
        <p15:guide id="2" orient="horz" pos="3401" userDrawn="1">
          <p15:clr>
            <a:srgbClr val="A4A3A4"/>
          </p15:clr>
        </p15:guide>
        <p15:guide id="3" pos="907" userDrawn="1">
          <p15:clr>
            <a:srgbClr val="A4A3A4"/>
          </p15:clr>
        </p15:guide>
        <p15:guide id="4" pos="2969" userDrawn="1">
          <p15:clr>
            <a:srgbClr val="A4A3A4"/>
          </p15:clr>
        </p15:guide>
        <p15:guide id="5" orient="horz" pos="21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10" d="100"/>
          <a:sy n="110" d="100"/>
        </p:scale>
        <p:origin x="2028" y="42"/>
      </p:cViewPr>
      <p:guideLst>
        <p:guide orient="horz" pos="906"/>
        <p:guide orient="horz" pos="3401"/>
        <p:guide pos="907"/>
        <p:guide pos="2969"/>
        <p:guide orient="horz" pos="21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26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5">
            <a:hlinkClick r:id="rId2"/>
            <a:extLst>
              <a:ext uri="{FF2B5EF4-FFF2-40B4-BE49-F238E27FC236}">
                <a16:creationId xmlns:a16="http://schemas.microsoft.com/office/drawing/2014/main" id="{8B092740-0E66-4887-ABE8-F99F3F93F3A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02"/>
          <a:stretch>
            <a:fillRect/>
          </a:stretch>
        </p:blipFill>
        <p:spPr bwMode="auto">
          <a:xfrm>
            <a:off x="1897063" y="5868541"/>
            <a:ext cx="2368550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16" descr="ぬりたし説明">
            <a:extLst>
              <a:ext uri="{FF2B5EF4-FFF2-40B4-BE49-F238E27FC236}">
                <a16:creationId xmlns:a16="http://schemas.microsoft.com/office/drawing/2014/main" id="{CB1BACCA-8320-4DFF-8BFC-DDC1856A30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1044575"/>
            <a:ext cx="973138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78">
            <a:extLst>
              <a:ext uri="{FF2B5EF4-FFF2-40B4-BE49-F238E27FC236}">
                <a16:creationId xmlns:a16="http://schemas.microsoft.com/office/drawing/2014/main" id="{E37A29AD-4B77-4543-AE61-01A4B666A4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47813" y="1547813"/>
            <a:ext cx="3060700" cy="1763713"/>
          </a:xfrm>
          <a:prstGeom prst="rect">
            <a:avLst/>
          </a:prstGeom>
          <a:noFill/>
          <a:ln w="6350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25" name="Group 68">
            <a:extLst>
              <a:ext uri="{FF2B5EF4-FFF2-40B4-BE49-F238E27FC236}">
                <a16:creationId xmlns:a16="http://schemas.microsoft.com/office/drawing/2014/main" id="{FCE6C85E-3D6A-4289-BAAB-9837BCF3D57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1987551"/>
            <a:ext cx="1476375" cy="684213"/>
            <a:chOff x="98" y="3518"/>
            <a:chExt cx="2325" cy="1077"/>
          </a:xfrm>
        </p:grpSpPr>
        <p:sp>
          <p:nvSpPr>
            <p:cNvPr id="26" name="Line 69">
              <a:extLst>
                <a:ext uri="{FF2B5EF4-FFF2-40B4-BE49-F238E27FC236}">
                  <a16:creationId xmlns:a16="http://schemas.microsoft.com/office/drawing/2014/main" id="{477E97FD-8807-4D2E-9556-F7B8F6F004D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4055"/>
              <a:ext cx="1050" cy="0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Text Box 70">
              <a:extLst>
                <a:ext uri="{FF2B5EF4-FFF2-40B4-BE49-F238E27FC236}">
                  <a16:creationId xmlns:a16="http://schemas.microsoft.com/office/drawing/2014/main" id="{1C6A2BED-5F46-4928-8326-B2C56491B90B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3518"/>
              <a:ext cx="1475" cy="10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FF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切れては困る物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はこの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水色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の線の内側に配置。</a:t>
              </a:r>
              <a:endParaRPr lang="ja-JP" altLang="en-US" sz="1400"/>
            </a:p>
          </p:txBody>
        </p:sp>
      </p:grpSp>
      <p:grpSp>
        <p:nvGrpSpPr>
          <p:cNvPr id="28" name="Group 71">
            <a:extLst>
              <a:ext uri="{FF2B5EF4-FFF2-40B4-BE49-F238E27FC236}">
                <a16:creationId xmlns:a16="http://schemas.microsoft.com/office/drawing/2014/main" id="{5E304132-CBB3-4EBC-886A-409FA6D4B55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2800350"/>
            <a:ext cx="1260475" cy="539750"/>
            <a:chOff x="98" y="4958"/>
            <a:chExt cx="1985" cy="850"/>
          </a:xfrm>
        </p:grpSpPr>
        <p:sp>
          <p:nvSpPr>
            <p:cNvPr id="29" name="Line 72">
              <a:extLst>
                <a:ext uri="{FF2B5EF4-FFF2-40B4-BE49-F238E27FC236}">
                  <a16:creationId xmlns:a16="http://schemas.microsoft.com/office/drawing/2014/main" id="{71866A46-372E-41DD-BD77-D51519F70D6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5383"/>
              <a:ext cx="71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Text Box 73">
              <a:extLst>
                <a:ext uri="{FF2B5EF4-FFF2-40B4-BE49-F238E27FC236}">
                  <a16:creationId xmlns:a16="http://schemas.microsoft.com/office/drawing/2014/main" id="{8746E222-E191-4121-B595-B91DC7E4577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4958"/>
              <a:ext cx="1475" cy="8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フチ無印刷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は</a:t>
              </a:r>
            </a:p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黒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い線まで伸ばす。</a:t>
              </a:r>
              <a:endParaRPr lang="ja-JP" altLang="en-US" sz="1400"/>
            </a:p>
          </p:txBody>
        </p:sp>
      </p:grpSp>
      <p:sp>
        <p:nvSpPr>
          <p:cNvPr id="31" name="Rectangle 86">
            <a:extLst>
              <a:ext uri="{FF2B5EF4-FFF2-40B4-BE49-F238E27FC236}">
                <a16:creationId xmlns:a16="http://schemas.microsoft.com/office/drawing/2014/main" id="{7B154160-444E-4D1C-8F44-779651893C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3" y="1439862"/>
            <a:ext cx="3276600" cy="3960000"/>
          </a:xfrm>
          <a:prstGeom prst="rect">
            <a:avLst/>
          </a:prstGeom>
          <a:noFill/>
          <a:ln w="63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grpSp>
        <p:nvGrpSpPr>
          <p:cNvPr id="32" name="Group 74">
            <a:extLst>
              <a:ext uri="{FF2B5EF4-FFF2-40B4-BE49-F238E27FC236}">
                <a16:creationId xmlns:a16="http://schemas.microsoft.com/office/drawing/2014/main" id="{A2CA3D0C-D3EA-42C4-9F22-11C9666C82A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913" y="1314450"/>
            <a:ext cx="1368425" cy="544513"/>
            <a:chOff x="98" y="2258"/>
            <a:chExt cx="2155" cy="857"/>
          </a:xfrm>
        </p:grpSpPr>
        <p:sp>
          <p:nvSpPr>
            <p:cNvPr id="33" name="Line 75">
              <a:extLst>
                <a:ext uri="{FF2B5EF4-FFF2-40B4-BE49-F238E27FC236}">
                  <a16:creationId xmlns:a16="http://schemas.microsoft.com/office/drawing/2014/main" id="{DA978CCB-45B8-434D-B706-DC6B693B2C6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73" y="2688"/>
              <a:ext cx="88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Text Box 76">
              <a:extLst>
                <a:ext uri="{FF2B5EF4-FFF2-40B4-BE49-F238E27FC236}">
                  <a16:creationId xmlns:a16="http://schemas.microsoft.com/office/drawing/2014/main" id="{EDEBD838-8E17-4A02-94CC-893365DF2B4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8" y="2258"/>
              <a:ext cx="1475" cy="8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仕上がり位置。</a:t>
              </a:r>
            </a:p>
            <a:p>
              <a:pPr algn="just">
                <a:defRPr/>
              </a:pP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000" b="1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青</a:t>
              </a:r>
              <a:r>
                <a:rPr lang="ja-JP" altLang="en-US" sz="1000">
                  <a:latin typeface="Century" pitchFamily="18" charset="0"/>
                  <a:ea typeface="ＭＳ 明朝" pitchFamily="17" charset="-128"/>
                </a:rPr>
                <a:t>い線でカットします。</a:t>
              </a:r>
              <a:endParaRPr lang="ja-JP" altLang="en-US" sz="1400"/>
            </a:p>
          </p:txBody>
        </p:sp>
      </p:grpSp>
      <p:grpSp>
        <p:nvGrpSpPr>
          <p:cNvPr id="35" name="Group 131">
            <a:extLst>
              <a:ext uri="{FF2B5EF4-FFF2-40B4-BE49-F238E27FC236}">
                <a16:creationId xmlns:a16="http://schemas.microsoft.com/office/drawing/2014/main" id="{A7EC28BF-06D2-44EC-B3E6-C401702F68C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3975" y="53975"/>
            <a:ext cx="5065713" cy="900113"/>
            <a:chOff x="34" y="34"/>
            <a:chExt cx="3191" cy="567"/>
          </a:xfrm>
        </p:grpSpPr>
        <p:sp>
          <p:nvSpPr>
            <p:cNvPr id="36" name="Rectangle 65">
              <a:extLst>
                <a:ext uri="{FF2B5EF4-FFF2-40B4-BE49-F238E27FC236}">
                  <a16:creationId xmlns:a16="http://schemas.microsoft.com/office/drawing/2014/main" id="{CC0DDE51-1CC6-453E-99D2-3BE3FEA585D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36000" tIns="36000" rIns="36000" bIns="36000">
              <a:normAutofit/>
            </a:bodyPr>
            <a:lstStyle>
              <a:lvl1pPr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18034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1803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defRPr/>
              </a:pPr>
              <a:r>
                <a:rPr lang="ja-JP" altLang="en-US" sz="1050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二つ折り名刺（タテ折）</a:t>
              </a:r>
              <a:endParaRPr lang="en-US" altLang="ja-JP" sz="105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  <a:p>
              <a:pPr>
                <a:defRPr/>
              </a:pPr>
              <a:r>
                <a:rPr lang="ja-JP" altLang="en-US" sz="1050" b="1" dirty="0"/>
                <a:t>横</a:t>
              </a:r>
              <a:endParaRPr lang="ja-JP" altLang="en-US" sz="1050" dirty="0"/>
            </a:p>
            <a:p>
              <a:pPr>
                <a:defRPr/>
              </a:pPr>
              <a:r>
                <a:rPr lang="en-US" altLang="ja-JP" dirty="0"/>
                <a:t>91×110mm</a:t>
              </a:r>
            </a:p>
          </p:txBody>
        </p:sp>
        <p:sp>
          <p:nvSpPr>
            <p:cNvPr id="37" name="Text Box 67">
              <a:extLst>
                <a:ext uri="{FF2B5EF4-FFF2-40B4-BE49-F238E27FC236}">
                  <a16:creationId xmlns:a16="http://schemas.microsoft.com/office/drawing/2014/main" id="{2D9396C9-A0BD-4B95-9135-C9795922D0B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353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b="1">
                  <a:solidFill>
                    <a:srgbClr val="FF0000"/>
                  </a:solidFill>
                </a:rPr>
                <a:t>フチ無印刷</a:t>
              </a:r>
              <a:r>
                <a:rPr lang="ja-JP" altLang="en-US" sz="700"/>
                <a:t>をご希望の場合、外側の黒い線まで背景や画像を伸ばして下さい。（右下図参照）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>
                  <a:solidFill>
                    <a:srgbClr val="FF0000"/>
                  </a:solidFill>
                </a:rPr>
                <a:t>切れては困る絵柄や文字等</a:t>
              </a:r>
              <a:r>
                <a:rPr lang="ja-JP" altLang="en-US" sz="700"/>
                <a:t>は</a:t>
              </a:r>
              <a:r>
                <a:rPr lang="ja-JP" altLang="en-US" sz="700">
                  <a:solidFill>
                    <a:srgbClr val="FF0000"/>
                  </a:solidFill>
                </a:rPr>
                <a:t>、仕上り（青い四角）より</a:t>
              </a:r>
              <a:r>
                <a:rPr lang="en-US" altLang="ja-JP" sz="700" b="1">
                  <a:solidFill>
                    <a:srgbClr val="FF0000"/>
                  </a:solidFill>
                </a:rPr>
                <a:t>2</a:t>
              </a:r>
              <a:r>
                <a:rPr lang="ja-JP" altLang="en-US" sz="700" b="1">
                  <a:solidFill>
                    <a:srgbClr val="FF0000"/>
                  </a:solidFill>
                </a:rPr>
                <a:t>～</a:t>
              </a:r>
              <a:r>
                <a:rPr lang="en-US" altLang="ja-JP" sz="700" b="1">
                  <a:solidFill>
                    <a:srgbClr val="FF0000"/>
                  </a:solidFill>
                </a:rPr>
                <a:t>3mm</a:t>
              </a:r>
              <a:r>
                <a:rPr lang="ja-JP" altLang="en-US" sz="700" b="1">
                  <a:solidFill>
                    <a:srgbClr val="FF0000"/>
                  </a:solidFill>
                </a:rPr>
                <a:t>以上内側</a:t>
              </a:r>
              <a:r>
                <a:rPr lang="ja-JP" altLang="en-US" sz="700">
                  <a:solidFill>
                    <a:srgbClr val="FF0000"/>
                  </a:solidFill>
                </a:rPr>
                <a:t>（水色の四角の中）</a:t>
              </a:r>
              <a:r>
                <a:rPr lang="ja-JP" altLang="en-US" sz="700"/>
                <a:t>に入れて作成してください。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b="1">
                  <a:solidFill>
                    <a:srgbClr val="FF0000"/>
                  </a:solidFill>
                </a:rPr>
                <a:t>透過性</a:t>
              </a:r>
              <a:r>
                <a:rPr lang="ja-JP" altLang="en-US" sz="700"/>
                <a:t>や</a:t>
              </a:r>
              <a:r>
                <a:rPr lang="ja-JP" altLang="en-US" sz="700" b="1">
                  <a:solidFill>
                    <a:srgbClr val="FF0000"/>
                  </a:solidFill>
                </a:rPr>
                <a:t>半透明</a:t>
              </a:r>
              <a:r>
                <a:rPr lang="ja-JP" altLang="en-US" sz="700"/>
                <a:t>、</a:t>
              </a:r>
              <a:r>
                <a:rPr lang="ja-JP" altLang="en-US" sz="700" b="1">
                  <a:solidFill>
                    <a:srgbClr val="FF0000"/>
                  </a:solidFill>
                </a:rPr>
                <a:t>パターン</a:t>
              </a:r>
              <a:r>
                <a:rPr lang="ja-JP" altLang="en-US" sz="700"/>
                <a:t>など</a:t>
              </a:r>
              <a:r>
                <a:rPr lang="ja-JP" altLang="en-US" sz="700">
                  <a:solidFill>
                    <a:srgbClr val="FF0000"/>
                  </a:solidFill>
                </a:rPr>
                <a:t>変換が正常に出来ない</a:t>
              </a:r>
              <a:r>
                <a:rPr lang="ja-JP" altLang="en-US" sz="700"/>
                <a:t>場合があります。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>
                  <a:solidFill>
                    <a:srgbClr val="FF0000"/>
                  </a:solidFill>
                </a:rPr>
                <a:t>用紙サイズの変更</a:t>
              </a:r>
              <a:r>
                <a:rPr lang="ja-JP" altLang="en-US" sz="700"/>
                <a:t>や、</a:t>
              </a:r>
              <a:r>
                <a:rPr lang="ja-JP" altLang="en-US" sz="700">
                  <a:solidFill>
                    <a:srgbClr val="FF0000"/>
                  </a:solidFill>
                </a:rPr>
                <a:t>トンボの移動</a:t>
              </a:r>
              <a:r>
                <a:rPr lang="ja-JP" altLang="en-US" sz="700"/>
                <a:t>、</a:t>
              </a:r>
              <a:r>
                <a:rPr lang="ja-JP" altLang="en-US" sz="700">
                  <a:solidFill>
                    <a:srgbClr val="FF0000"/>
                  </a:solidFill>
                </a:rPr>
                <a:t>変形</a:t>
              </a:r>
              <a:r>
                <a:rPr lang="ja-JP" altLang="en-US" sz="700"/>
                <a:t>など</a:t>
              </a:r>
              <a:r>
                <a:rPr lang="ja-JP" altLang="en-US" sz="700">
                  <a:solidFill>
                    <a:srgbClr val="FF0000"/>
                  </a:solidFill>
                </a:rPr>
                <a:t>なさらない</a:t>
              </a:r>
              <a:r>
                <a:rPr lang="ja-JP" altLang="en-US" sz="700"/>
                <a:t>ようお願いします。　</a:t>
              </a:r>
            </a:p>
            <a:p>
              <a:pPr>
                <a:buFontTx/>
                <a:buChar char="※"/>
                <a:defRPr/>
              </a:pPr>
              <a:r>
                <a:rPr lang="ja-JP" altLang="en-US" sz="700"/>
                <a:t>テンプレートを使用して</a:t>
              </a:r>
              <a:r>
                <a:rPr lang="en-US" altLang="ja-JP" sz="700"/>
                <a:t>PDF</a:t>
              </a:r>
              <a:r>
                <a:rPr lang="ja-JP" altLang="en-US" sz="700"/>
                <a:t>を作成する際は、説明部分を削除してください。また、テンプレートと同じサイズかどうか確認してください。</a:t>
              </a:r>
            </a:p>
          </p:txBody>
        </p:sp>
        <p:pic>
          <p:nvPicPr>
            <p:cNvPr id="38" name="Picture 134" descr="新Suprintロゴ">
              <a:extLst>
                <a:ext uri="{FF2B5EF4-FFF2-40B4-BE49-F238E27FC236}">
                  <a16:creationId xmlns:a16="http://schemas.microsoft.com/office/drawing/2014/main" id="{379FA380-2596-42FE-81DF-F163005C930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351"/>
              <a:ext cx="342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" name="Rectangle 78">
            <a:extLst>
              <a:ext uri="{FF2B5EF4-FFF2-40B4-BE49-F238E27FC236}">
                <a16:creationId xmlns:a16="http://schemas.microsoft.com/office/drawing/2014/main" id="{57AD382B-F694-4D7B-851D-D22D4AD2BA7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47813" y="3528000"/>
            <a:ext cx="3060700" cy="1763713"/>
          </a:xfrm>
          <a:prstGeom prst="rect">
            <a:avLst/>
          </a:prstGeom>
          <a:noFill/>
          <a:ln w="6350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2B30FA2-3E69-478C-831A-82FD90EF9FF4}"/>
              </a:ext>
            </a:extLst>
          </p:cNvPr>
          <p:cNvCxnSpPr/>
          <p:nvPr userDrawn="1"/>
        </p:nvCxnSpPr>
        <p:spPr bwMode="auto">
          <a:xfrm>
            <a:off x="1332000" y="3420269"/>
            <a:ext cx="3492000" cy="0"/>
          </a:xfrm>
          <a:prstGeom prst="line">
            <a:avLst/>
          </a:prstGeom>
          <a:solidFill>
            <a:schemeClr val="accent1"/>
          </a:solidFill>
          <a:ln w="254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40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2">
            <a:extLst>
              <a:ext uri="{FF2B5EF4-FFF2-40B4-BE49-F238E27FC236}">
                <a16:creationId xmlns:a16="http://schemas.microsoft.com/office/drawing/2014/main" id="{2E40490A-66B1-401D-A882-2AD3C88744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0325" y="1330324"/>
            <a:ext cx="3490913" cy="4176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9" name="Oval 120">
            <a:extLst>
              <a:ext uri="{FF2B5EF4-FFF2-40B4-BE49-F238E27FC236}">
                <a16:creationId xmlns:a16="http://schemas.microsoft.com/office/drawing/2014/main" id="{3364ECDF-0267-44BF-9E95-1ED3280D61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60000" y="1080000"/>
            <a:ext cx="216000" cy="2160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dirty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dirty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dirty="0"/>
          </a:p>
        </p:txBody>
      </p:sp>
      <p:sp>
        <p:nvSpPr>
          <p:cNvPr id="24" name="Oval 121">
            <a:extLst>
              <a:ext uri="{FF2B5EF4-FFF2-40B4-BE49-F238E27FC236}">
                <a16:creationId xmlns:a16="http://schemas.microsoft.com/office/drawing/2014/main" id="{DE4AA17C-F4CE-46CC-A45D-907AF43DD4D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57750" y="5544000"/>
            <a:ext cx="216000" cy="2160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dirty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dirty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dirty="0"/>
          </a:p>
        </p:txBody>
      </p:sp>
      <p:sp>
        <p:nvSpPr>
          <p:cNvPr id="25" name="Text Box 13">
            <a:extLst>
              <a:ext uri="{FF2B5EF4-FFF2-40B4-BE49-F238E27FC236}">
                <a16:creationId xmlns:a16="http://schemas.microsoft.com/office/drawing/2014/main" id="{CB1FA284-896E-4BEB-9675-252D2909373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80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050" dirty="0"/>
              <a:t>裏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32E4909-1871-4C2F-BEDD-904332F385C2}"/>
              </a:ext>
            </a:extLst>
          </p:cNvPr>
          <p:cNvGrpSpPr/>
          <p:nvPr userDrawn="1"/>
        </p:nvGrpSpPr>
        <p:grpSpPr>
          <a:xfrm>
            <a:off x="1080000" y="1080000"/>
            <a:ext cx="360000" cy="360000"/>
            <a:chOff x="1385548" y="213877"/>
            <a:chExt cx="360000" cy="360000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9EFDBB2-B4EC-4666-9FB2-7FE09952C7BF}"/>
                </a:ext>
              </a:extLst>
            </p:cNvPr>
            <p:cNvSpPr/>
            <p:nvPr userDrawn="1"/>
          </p:nvSpPr>
          <p:spPr bwMode="auto">
            <a:xfrm>
              <a:off x="1385548" y="213877"/>
              <a:ext cx="252000" cy="360000"/>
            </a:xfrm>
            <a:custGeom>
              <a:avLst/>
              <a:gdLst>
                <a:gd name="connsiteX0" fmla="*/ 344063 w 344063"/>
                <a:gd name="connsiteY0" fmla="*/ 0 h 378158"/>
                <a:gd name="connsiteX1" fmla="*/ 344063 w 344063"/>
                <a:gd name="connsiteY1" fmla="*/ 378158 h 378158"/>
                <a:gd name="connsiteX2" fmla="*/ 0 w 344063"/>
                <a:gd name="connsiteY2" fmla="*/ 378158 h 37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063" h="378158">
                  <a:moveTo>
                    <a:pt x="344063" y="0"/>
                  </a:moveTo>
                  <a:lnTo>
                    <a:pt x="344063" y="378158"/>
                  </a:lnTo>
                  <a:lnTo>
                    <a:pt x="0" y="37815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6817CB9-3235-4932-8511-09B9469AF620}"/>
                </a:ext>
              </a:extLst>
            </p:cNvPr>
            <p:cNvSpPr/>
            <p:nvPr userDrawn="1"/>
          </p:nvSpPr>
          <p:spPr bwMode="auto">
            <a:xfrm>
              <a:off x="1385548" y="213877"/>
              <a:ext cx="360000" cy="252000"/>
            </a:xfrm>
            <a:custGeom>
              <a:avLst/>
              <a:gdLst>
                <a:gd name="connsiteX0" fmla="*/ 344063 w 344063"/>
                <a:gd name="connsiteY0" fmla="*/ 0 h 378158"/>
                <a:gd name="connsiteX1" fmla="*/ 344063 w 344063"/>
                <a:gd name="connsiteY1" fmla="*/ 378158 h 378158"/>
                <a:gd name="connsiteX2" fmla="*/ 0 w 344063"/>
                <a:gd name="connsiteY2" fmla="*/ 378158 h 378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063" h="378158">
                  <a:moveTo>
                    <a:pt x="344063" y="0"/>
                  </a:moveTo>
                  <a:lnTo>
                    <a:pt x="344063" y="378158"/>
                  </a:lnTo>
                  <a:lnTo>
                    <a:pt x="0" y="37815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9AFEF88-206C-41BD-9272-6EB197955212}"/>
              </a:ext>
            </a:extLst>
          </p:cNvPr>
          <p:cNvGrpSpPr/>
          <p:nvPr userDrawn="1"/>
        </p:nvGrpSpPr>
        <p:grpSpPr>
          <a:xfrm>
            <a:off x="4716000" y="1080000"/>
            <a:ext cx="360000" cy="360000"/>
            <a:chOff x="2169763" y="223176"/>
            <a:chExt cx="360000" cy="360000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F6B15030-F1AD-4CC6-BA1F-F66A96C755A0}"/>
                </a:ext>
              </a:extLst>
            </p:cNvPr>
            <p:cNvSpPr/>
            <p:nvPr userDrawn="1"/>
          </p:nvSpPr>
          <p:spPr bwMode="auto">
            <a:xfrm>
              <a:off x="2277763" y="223176"/>
              <a:ext cx="252000" cy="360000"/>
            </a:xfrm>
            <a:custGeom>
              <a:avLst/>
              <a:gdLst>
                <a:gd name="connsiteX0" fmla="*/ 0 w 331664"/>
                <a:gd name="connsiteY0" fmla="*/ 0 h 362660"/>
                <a:gd name="connsiteX1" fmla="*/ 0 w 331664"/>
                <a:gd name="connsiteY1" fmla="*/ 362660 h 362660"/>
                <a:gd name="connsiteX2" fmla="*/ 331664 w 331664"/>
                <a:gd name="connsiteY2" fmla="*/ 362660 h 3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664" h="362660">
                  <a:moveTo>
                    <a:pt x="0" y="0"/>
                  </a:moveTo>
                  <a:lnTo>
                    <a:pt x="0" y="362660"/>
                  </a:lnTo>
                  <a:lnTo>
                    <a:pt x="331664" y="362660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95166D2-598C-4836-A6A1-1A107CDE8B16}"/>
                </a:ext>
              </a:extLst>
            </p:cNvPr>
            <p:cNvSpPr/>
            <p:nvPr userDrawn="1"/>
          </p:nvSpPr>
          <p:spPr bwMode="auto">
            <a:xfrm>
              <a:off x="2169763" y="223176"/>
              <a:ext cx="360000" cy="252000"/>
            </a:xfrm>
            <a:custGeom>
              <a:avLst/>
              <a:gdLst>
                <a:gd name="connsiteX0" fmla="*/ 0 w 331664"/>
                <a:gd name="connsiteY0" fmla="*/ 0 h 362660"/>
                <a:gd name="connsiteX1" fmla="*/ 0 w 331664"/>
                <a:gd name="connsiteY1" fmla="*/ 362660 h 362660"/>
                <a:gd name="connsiteX2" fmla="*/ 331664 w 331664"/>
                <a:gd name="connsiteY2" fmla="*/ 362660 h 3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664" h="362660">
                  <a:moveTo>
                    <a:pt x="0" y="0"/>
                  </a:moveTo>
                  <a:lnTo>
                    <a:pt x="0" y="362660"/>
                  </a:lnTo>
                  <a:lnTo>
                    <a:pt x="331664" y="362660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609A789C-BD8C-4C13-A0DB-25AAD91B601F}"/>
              </a:ext>
            </a:extLst>
          </p:cNvPr>
          <p:cNvGrpSpPr/>
          <p:nvPr userDrawn="1"/>
        </p:nvGrpSpPr>
        <p:grpSpPr>
          <a:xfrm>
            <a:off x="1080000" y="5400000"/>
            <a:ext cx="360000" cy="360000"/>
            <a:chOff x="1404145" y="830708"/>
            <a:chExt cx="360000" cy="360000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ADBC942B-7BE9-454B-B130-59700D4968D7}"/>
                </a:ext>
              </a:extLst>
            </p:cNvPr>
            <p:cNvSpPr/>
            <p:nvPr userDrawn="1"/>
          </p:nvSpPr>
          <p:spPr bwMode="auto">
            <a:xfrm>
              <a:off x="1404145" y="938708"/>
              <a:ext cx="360000" cy="252000"/>
            </a:xfrm>
            <a:custGeom>
              <a:avLst/>
              <a:gdLst>
                <a:gd name="connsiteX0" fmla="*/ 0 w 328565"/>
                <a:gd name="connsiteY0" fmla="*/ 0 h 306867"/>
                <a:gd name="connsiteX1" fmla="*/ 328565 w 328565"/>
                <a:gd name="connsiteY1" fmla="*/ 0 h 306867"/>
                <a:gd name="connsiteX2" fmla="*/ 328565 w 328565"/>
                <a:gd name="connsiteY2" fmla="*/ 306867 h 306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565" h="306867">
                  <a:moveTo>
                    <a:pt x="0" y="0"/>
                  </a:moveTo>
                  <a:lnTo>
                    <a:pt x="328565" y="0"/>
                  </a:lnTo>
                  <a:lnTo>
                    <a:pt x="328565" y="306867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1C9FE84-A40B-4395-9025-5F66A6C74A03}"/>
                </a:ext>
              </a:extLst>
            </p:cNvPr>
            <p:cNvSpPr/>
            <p:nvPr userDrawn="1"/>
          </p:nvSpPr>
          <p:spPr bwMode="auto">
            <a:xfrm>
              <a:off x="1404145" y="830708"/>
              <a:ext cx="252000" cy="360000"/>
            </a:xfrm>
            <a:custGeom>
              <a:avLst/>
              <a:gdLst>
                <a:gd name="connsiteX0" fmla="*/ 0 w 328565"/>
                <a:gd name="connsiteY0" fmla="*/ 0 h 306867"/>
                <a:gd name="connsiteX1" fmla="*/ 328565 w 328565"/>
                <a:gd name="connsiteY1" fmla="*/ 0 h 306867"/>
                <a:gd name="connsiteX2" fmla="*/ 328565 w 328565"/>
                <a:gd name="connsiteY2" fmla="*/ 306867 h 306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8565" h="306867">
                  <a:moveTo>
                    <a:pt x="0" y="0"/>
                  </a:moveTo>
                  <a:lnTo>
                    <a:pt x="328565" y="0"/>
                  </a:lnTo>
                  <a:lnTo>
                    <a:pt x="328565" y="306867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1C8E53DC-66FB-4E50-864F-D1BA33912A6D}"/>
              </a:ext>
            </a:extLst>
          </p:cNvPr>
          <p:cNvGrpSpPr/>
          <p:nvPr userDrawn="1"/>
        </p:nvGrpSpPr>
        <p:grpSpPr>
          <a:xfrm>
            <a:off x="4716000" y="5400000"/>
            <a:ext cx="360000" cy="360000"/>
            <a:chOff x="2216257" y="821410"/>
            <a:chExt cx="360000" cy="360000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C0B41A7-FBD3-4373-B501-9A28B879BC0E}"/>
                </a:ext>
              </a:extLst>
            </p:cNvPr>
            <p:cNvSpPr/>
            <p:nvPr userDrawn="1"/>
          </p:nvSpPr>
          <p:spPr bwMode="auto">
            <a:xfrm>
              <a:off x="2216257" y="929410"/>
              <a:ext cx="360000" cy="252000"/>
            </a:xfrm>
            <a:custGeom>
              <a:avLst/>
              <a:gdLst>
                <a:gd name="connsiteX0" fmla="*/ 337863 w 337863"/>
                <a:gd name="connsiteY0" fmla="*/ 0 h 297568"/>
                <a:gd name="connsiteX1" fmla="*/ 0 w 337863"/>
                <a:gd name="connsiteY1" fmla="*/ 0 h 297568"/>
                <a:gd name="connsiteX2" fmla="*/ 0 w 337863"/>
                <a:gd name="connsiteY2" fmla="*/ 297568 h 29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7863" h="297568">
                  <a:moveTo>
                    <a:pt x="337863" y="0"/>
                  </a:moveTo>
                  <a:lnTo>
                    <a:pt x="0" y="0"/>
                  </a:lnTo>
                  <a:lnTo>
                    <a:pt x="0" y="29756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095FFBA-95A3-4C0F-9650-F597F3E3D7E0}"/>
                </a:ext>
              </a:extLst>
            </p:cNvPr>
            <p:cNvSpPr/>
            <p:nvPr userDrawn="1"/>
          </p:nvSpPr>
          <p:spPr bwMode="auto">
            <a:xfrm>
              <a:off x="2324257" y="821410"/>
              <a:ext cx="252000" cy="360000"/>
            </a:xfrm>
            <a:custGeom>
              <a:avLst/>
              <a:gdLst>
                <a:gd name="connsiteX0" fmla="*/ 337863 w 337863"/>
                <a:gd name="connsiteY0" fmla="*/ 0 h 297568"/>
                <a:gd name="connsiteX1" fmla="*/ 0 w 337863"/>
                <a:gd name="connsiteY1" fmla="*/ 0 h 297568"/>
                <a:gd name="connsiteX2" fmla="*/ 0 w 337863"/>
                <a:gd name="connsiteY2" fmla="*/ 297568 h 29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7863" h="297568">
                  <a:moveTo>
                    <a:pt x="337863" y="0"/>
                  </a:moveTo>
                  <a:lnTo>
                    <a:pt x="0" y="0"/>
                  </a:lnTo>
                  <a:lnTo>
                    <a:pt x="0" y="297568"/>
                  </a:lnTo>
                </a:path>
              </a:pathLst>
            </a:custGeom>
            <a:noFill/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286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54811B0-7330-4838-ACE1-D6B4BEE8E65A}"/>
              </a:ext>
            </a:extLst>
          </p:cNvPr>
          <p:cNvGrpSpPr/>
          <p:nvPr userDrawn="1"/>
        </p:nvGrpSpPr>
        <p:grpSpPr>
          <a:xfrm>
            <a:off x="1080000" y="3420000"/>
            <a:ext cx="3996000" cy="0"/>
            <a:chOff x="1080000" y="3420000"/>
            <a:chExt cx="3996000" cy="0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B99C4AE9-72D5-46E2-BAC7-A8E4848EDF21}"/>
                </a:ext>
              </a:extLst>
            </p:cNvPr>
            <p:cNvCxnSpPr/>
            <p:nvPr userDrawn="1"/>
          </p:nvCxnSpPr>
          <p:spPr bwMode="auto">
            <a:xfrm>
              <a:off x="1080000" y="3420000"/>
              <a:ext cx="252000" cy="0"/>
            </a:xfrm>
            <a:prstGeom prst="line">
              <a:avLst/>
            </a:prstGeom>
            <a:solidFill>
              <a:schemeClr val="accent1"/>
            </a:solidFill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2A63CF8E-5F6C-4BE3-A669-E7094FAD5E22}"/>
                </a:ext>
              </a:extLst>
            </p:cNvPr>
            <p:cNvCxnSpPr/>
            <p:nvPr userDrawn="1"/>
          </p:nvCxnSpPr>
          <p:spPr bwMode="auto">
            <a:xfrm>
              <a:off x="4824000" y="3420000"/>
              <a:ext cx="252000" cy="0"/>
            </a:xfrm>
            <a:prstGeom prst="line">
              <a:avLst/>
            </a:prstGeom>
            <a:solidFill>
              <a:schemeClr val="accent1"/>
            </a:solidFill>
            <a:ln w="254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A495A61-3AE6-46EA-A992-873F37B9D418}"/>
              </a:ext>
            </a:extLst>
          </p:cNvPr>
          <p:cNvSpPr txBox="1"/>
          <p:nvPr userDrawn="1"/>
        </p:nvSpPr>
        <p:spPr>
          <a:xfrm>
            <a:off x="926159" y="3374931"/>
            <a:ext cx="323165" cy="6453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900" dirty="0"/>
              <a:t>←スジ位置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ctr" defTabSz="884699" rtl="0" eaLnBrk="0" fontAlgn="base" hangingPunct="0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+mj-lt"/>
          <a:ea typeface="+mj-ea"/>
          <a:cs typeface="+mj-cs"/>
        </a:defRPr>
      </a:lvl1pPr>
      <a:lvl2pPr algn="ctr" defTabSz="884699" rtl="0" eaLnBrk="0" fontAlgn="base" hangingPunct="0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84699" rtl="0" eaLnBrk="0" fontAlgn="base" hangingPunct="0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84699" rtl="0" eaLnBrk="0" fontAlgn="base" hangingPunct="0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84699" rtl="0" eaLnBrk="0" fontAlgn="base" hangingPunct="0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43418" algn="ctr" defTabSz="884699" rtl="0" fontAlgn="base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86835" algn="ctr" defTabSz="884699" rtl="0" fontAlgn="base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930253" algn="ctr" defTabSz="884699" rtl="0" fontAlgn="base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573670" algn="ctr" defTabSz="884699" rtl="0" fontAlgn="base">
        <a:spcBef>
          <a:spcPct val="0"/>
        </a:spcBef>
        <a:spcAft>
          <a:spcPct val="0"/>
        </a:spcAft>
        <a:defRPr kumimoji="1" sz="281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884699" rtl="0" eaLnBrk="0" fontAlgn="base" hangingPunct="0">
        <a:spcBef>
          <a:spcPct val="20000"/>
        </a:spcBef>
        <a:spcAft>
          <a:spcPct val="0"/>
        </a:spcAft>
        <a:defRPr kumimoji="1" sz="3237">
          <a:solidFill>
            <a:schemeClr val="tx1"/>
          </a:solidFill>
          <a:latin typeface="+mn-lt"/>
          <a:ea typeface="+mn-ea"/>
          <a:cs typeface="+mn-cs"/>
        </a:defRPr>
      </a:lvl1pPr>
      <a:lvl2pPr marL="784166" indent="-274794" algn="l" defTabSz="884699" rtl="0" eaLnBrk="0" fontAlgn="base" hangingPunct="0">
        <a:spcBef>
          <a:spcPct val="20000"/>
        </a:spcBef>
        <a:spcAft>
          <a:spcPct val="0"/>
        </a:spcAft>
        <a:buChar char="–"/>
        <a:defRPr kumimoji="1" sz="2674">
          <a:solidFill>
            <a:schemeClr val="tx1"/>
          </a:solidFill>
          <a:latin typeface="+mn-lt"/>
          <a:ea typeface="+mn-ea"/>
        </a:defRPr>
      </a:lvl2pPr>
      <a:lvl3pPr marL="1257793" indent="-221175" algn="l" defTabSz="884699" rtl="0" eaLnBrk="0" fontAlgn="base" hangingPunct="0">
        <a:spcBef>
          <a:spcPct val="20000"/>
        </a:spcBef>
        <a:spcAft>
          <a:spcPct val="0"/>
        </a:spcAft>
        <a:buChar char="•"/>
        <a:defRPr kumimoji="1" sz="2252">
          <a:solidFill>
            <a:schemeClr val="tx1"/>
          </a:solidFill>
          <a:latin typeface="+mn-lt"/>
          <a:ea typeface="+mn-ea"/>
        </a:defRPr>
      </a:lvl3pPr>
      <a:lvl4pPr marL="1731419" indent="-221175" algn="l" defTabSz="884699" rtl="0" eaLnBrk="0" fontAlgn="base" hangingPunct="0">
        <a:spcBef>
          <a:spcPct val="20000"/>
        </a:spcBef>
        <a:spcAft>
          <a:spcPct val="0"/>
        </a:spcAft>
        <a:buChar char="–"/>
        <a:defRPr kumimoji="1" sz="1829">
          <a:solidFill>
            <a:schemeClr val="tx1"/>
          </a:solidFill>
          <a:latin typeface="+mn-lt"/>
          <a:ea typeface="+mn-ea"/>
        </a:defRPr>
      </a:lvl4pPr>
      <a:lvl5pPr marL="2205046" indent="-221175" algn="l" defTabSz="884699" rtl="0" eaLnBrk="0" fontAlgn="base" hangingPunct="0">
        <a:spcBef>
          <a:spcPct val="20000"/>
        </a:spcBef>
        <a:spcAft>
          <a:spcPct val="0"/>
        </a:spcAft>
        <a:buChar char="»"/>
        <a:defRPr kumimoji="1" sz="1829">
          <a:solidFill>
            <a:schemeClr val="tx1"/>
          </a:solidFill>
          <a:latin typeface="+mn-lt"/>
          <a:ea typeface="+mn-ea"/>
        </a:defRPr>
      </a:lvl5pPr>
      <a:lvl6pPr marL="2848464" indent="-221175" algn="l" defTabSz="884699" rtl="0" fontAlgn="base">
        <a:spcBef>
          <a:spcPct val="20000"/>
        </a:spcBef>
        <a:spcAft>
          <a:spcPct val="0"/>
        </a:spcAft>
        <a:buChar char="»"/>
        <a:defRPr kumimoji="1" sz="1829">
          <a:solidFill>
            <a:schemeClr val="tx1"/>
          </a:solidFill>
          <a:latin typeface="+mn-lt"/>
          <a:ea typeface="+mn-ea"/>
        </a:defRPr>
      </a:lvl6pPr>
      <a:lvl7pPr marL="3491881" indent="-221175" algn="l" defTabSz="884699" rtl="0" fontAlgn="base">
        <a:spcBef>
          <a:spcPct val="20000"/>
        </a:spcBef>
        <a:spcAft>
          <a:spcPct val="0"/>
        </a:spcAft>
        <a:buChar char="»"/>
        <a:defRPr kumimoji="1" sz="1829">
          <a:solidFill>
            <a:schemeClr val="tx1"/>
          </a:solidFill>
          <a:latin typeface="+mn-lt"/>
          <a:ea typeface="+mn-ea"/>
        </a:defRPr>
      </a:lvl7pPr>
      <a:lvl8pPr marL="4135299" indent="-221175" algn="l" defTabSz="884699" rtl="0" fontAlgn="base">
        <a:spcBef>
          <a:spcPct val="20000"/>
        </a:spcBef>
        <a:spcAft>
          <a:spcPct val="0"/>
        </a:spcAft>
        <a:buChar char="»"/>
        <a:defRPr kumimoji="1" sz="1829">
          <a:solidFill>
            <a:schemeClr val="tx1"/>
          </a:solidFill>
          <a:latin typeface="+mn-lt"/>
          <a:ea typeface="+mn-ea"/>
        </a:defRPr>
      </a:lvl8pPr>
      <a:lvl9pPr marL="4778717" indent="-221175" algn="l" defTabSz="884699" rtl="0" fontAlgn="base">
        <a:spcBef>
          <a:spcPct val="20000"/>
        </a:spcBef>
        <a:spcAft>
          <a:spcPct val="0"/>
        </a:spcAft>
        <a:buChar char="»"/>
        <a:defRPr kumimoji="1" sz="182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1pPr>
      <a:lvl2pPr marL="643418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2pPr>
      <a:lvl3pPr marL="1286835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3pPr>
      <a:lvl4pPr marL="1930253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4pPr>
      <a:lvl5pPr marL="2573670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5pPr>
      <a:lvl6pPr marL="3217088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6pPr>
      <a:lvl7pPr marL="3860505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7pPr>
      <a:lvl8pPr marL="4503923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8pPr>
      <a:lvl9pPr marL="5147340" algn="l" defTabSz="1286835" rtl="0" eaLnBrk="1" latinLnBrk="0" hangingPunct="1">
        <a:defRPr kumimoji="1" sz="25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Century</vt:lpstr>
      <vt:lpstr>Times New Roman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中里 二三夫</cp:lastModifiedBy>
  <cp:revision>22</cp:revision>
  <dcterms:created xsi:type="dcterms:W3CDTF">2008-06-03T11:31:49Z</dcterms:created>
  <dcterms:modified xsi:type="dcterms:W3CDTF">2021-01-06T03:20:03Z</dcterms:modified>
</cp:coreProperties>
</file>