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0656888" cy="12853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602" y="-72"/>
      </p:cViewPr>
      <p:guideLst>
        <p:guide orient="horz" pos="908"/>
        <p:guide orient="horz" pos="7186"/>
        <p:guide pos="907"/>
        <p:guide pos="58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service/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 userDrawn="1"/>
        </p:nvGrpSpPr>
        <p:grpSpPr>
          <a:xfrm>
            <a:off x="53975" y="53975"/>
            <a:ext cx="9163050" cy="11358563"/>
            <a:chOff x="53975" y="53975"/>
            <a:chExt cx="9163050" cy="11358563"/>
          </a:xfrm>
        </p:grpSpPr>
        <p:pic>
          <p:nvPicPr>
            <p:cNvPr id="3" name="図 2">
              <a:hlinkClick r:id="rId2"/>
            </p:cNvPr>
            <p:cNvPicPr/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6000" y="72000"/>
              <a:ext cx="2561590" cy="89979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" name="Group 127"/>
            <p:cNvGrpSpPr>
              <a:grpSpLocks/>
            </p:cNvGrpSpPr>
            <p:nvPr userDrawn="1"/>
          </p:nvGrpSpPr>
          <p:grpSpPr bwMode="auto">
            <a:xfrm>
              <a:off x="53975" y="53975"/>
              <a:ext cx="9163050" cy="11358563"/>
              <a:chOff x="34" y="34"/>
              <a:chExt cx="5772" cy="7155"/>
            </a:xfrm>
          </p:grpSpPr>
          <p:grpSp>
            <p:nvGrpSpPr>
              <p:cNvPr id="5" name="Group 114"/>
              <p:cNvGrpSpPr>
                <a:grpSpLocks/>
              </p:cNvGrpSpPr>
              <p:nvPr userDrawn="1"/>
            </p:nvGrpSpPr>
            <p:grpSpPr bwMode="auto">
              <a:xfrm>
                <a:off x="39" y="1134"/>
                <a:ext cx="5540" cy="5828"/>
                <a:chOff x="39" y="1134"/>
                <a:chExt cx="5540" cy="5828"/>
              </a:xfrm>
            </p:grpSpPr>
            <p:sp>
              <p:nvSpPr>
                <p:cNvPr id="16" name="Rectangle 81"/>
                <p:cNvSpPr>
                  <a:spLocks noChangeArrowheads="1"/>
                </p:cNvSpPr>
                <p:nvPr userDrawn="1"/>
              </p:nvSpPr>
              <p:spPr bwMode="auto">
                <a:xfrm>
                  <a:off x="1134" y="1134"/>
                  <a:ext cx="4445" cy="5828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7" name="Group 89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1094" cy="431"/>
                  <a:chOff x="39" y="1252"/>
                  <a:chExt cx="1094" cy="431"/>
                </a:xfrm>
              </p:grpSpPr>
              <p:sp>
                <p:nvSpPr>
                  <p:cNvPr id="18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453" y="1467"/>
                    <a:ext cx="6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水色の線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の内側に作成してください。</a:t>
                    </a:r>
                    <a:endParaRPr lang="ja-JP" altLang="en-US" sz="1400" dirty="0" smtClean="0"/>
                  </a:p>
                </p:txBody>
              </p:sp>
            </p:grpSp>
          </p:grpSp>
          <p:grpSp>
            <p:nvGrpSpPr>
              <p:cNvPr id="6" name="Group 115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5767" cy="6361"/>
                <a:chOff x="39" y="828"/>
                <a:chExt cx="5767" cy="6361"/>
              </a:xfrm>
            </p:grpSpPr>
            <p:sp>
              <p:nvSpPr>
                <p:cNvPr id="12" name="Rectangle 80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8"/>
                  <a:ext cx="4899" cy="6281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3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4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grpSp>
            <p:nvGrpSpPr>
              <p:cNvPr id="7" name="Group 119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785" cy="567"/>
                <a:chOff x="34" y="34"/>
                <a:chExt cx="3785" cy="567"/>
              </a:xfrm>
            </p:grpSpPr>
            <p:sp>
              <p:nvSpPr>
                <p:cNvPr id="9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600" b="1" smtClean="0"/>
                    <a:t>角</a:t>
                  </a:r>
                  <a:r>
                    <a:rPr lang="en-US" altLang="ja-JP" sz="1600" b="1" smtClean="0"/>
                    <a:t>3</a:t>
                  </a:r>
                  <a:r>
                    <a:rPr lang="ja-JP" altLang="en-US" sz="1600" b="1" smtClean="0"/>
                    <a:t>封筒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z="1200" smtClean="0"/>
                    <a:t>216×277mm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pic>
              <p:nvPicPr>
                <p:cNvPr id="10" name="Picture 98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1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</p:grpSp>
          <p:pic>
            <p:nvPicPr>
              <p:cNvPr id="8" name="Picture 126"/>
              <p:cNvPicPr>
                <a:picLocks noChangeAspect="1" noChangeArrowheads="1"/>
              </p:cNvPicPr>
              <p:nvPr userDrawn="1"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6" y="906"/>
                <a:ext cx="4897" cy="62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61514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6"/>
          <p:cNvGrpSpPr>
            <a:grpSpLocks/>
          </p:cNvGrpSpPr>
          <p:nvPr userDrawn="1"/>
        </p:nvGrpSpPr>
        <p:grpSpPr bwMode="auto">
          <a:xfrm>
            <a:off x="1079500" y="269875"/>
            <a:ext cx="8497888" cy="11504613"/>
            <a:chOff x="680" y="170"/>
            <a:chExt cx="5353" cy="7247"/>
          </a:xfrm>
        </p:grpSpPr>
        <p:sp>
          <p:nvSpPr>
            <p:cNvPr id="1045" name="Freeform 103"/>
            <p:cNvSpPr>
              <a:spLocks/>
            </p:cNvSpPr>
            <p:nvPr userDrawn="1"/>
          </p:nvSpPr>
          <p:spPr bwMode="auto">
            <a:xfrm>
              <a:off x="931" y="170"/>
              <a:ext cx="4851" cy="679"/>
            </a:xfrm>
            <a:custGeom>
              <a:avLst/>
              <a:gdLst>
                <a:gd name="T0" fmla="*/ 4851 w 4851"/>
                <a:gd name="T1" fmla="*/ 679 h 679"/>
                <a:gd name="T2" fmla="*/ 4667 w 4851"/>
                <a:gd name="T3" fmla="*/ 0 h 679"/>
                <a:gd name="T4" fmla="*/ 188 w 4851"/>
                <a:gd name="T5" fmla="*/ 0 h 679"/>
                <a:gd name="T6" fmla="*/ 0 w 4851"/>
                <a:gd name="T7" fmla="*/ 679 h 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851" h="679">
                  <a:moveTo>
                    <a:pt x="4851" y="679"/>
                  </a:moveTo>
                  <a:lnTo>
                    <a:pt x="4667" y="0"/>
                  </a:lnTo>
                  <a:lnTo>
                    <a:pt x="188" y="0"/>
                  </a:lnTo>
                  <a:lnTo>
                    <a:pt x="0" y="679"/>
                  </a:lnTo>
                </a:path>
              </a:pathLst>
            </a:custGeom>
            <a:noFill/>
            <a:ln w="12700" cap="flat">
              <a:solidFill>
                <a:srgbClr val="ABABA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46" name="Group 113"/>
            <p:cNvGrpSpPr>
              <a:grpSpLocks/>
            </p:cNvGrpSpPr>
            <p:nvPr userDrawn="1"/>
          </p:nvGrpSpPr>
          <p:grpSpPr bwMode="auto">
            <a:xfrm>
              <a:off x="680" y="680"/>
              <a:ext cx="5353" cy="6737"/>
              <a:chOff x="680" y="680"/>
              <a:chExt cx="5353" cy="6737"/>
            </a:xfrm>
          </p:grpSpPr>
          <p:sp>
            <p:nvSpPr>
              <p:cNvPr id="1047" name="Line 61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Line 62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9" name="Line 63"/>
              <p:cNvSpPr>
                <a:spLocks noChangeShapeType="1"/>
              </p:cNvSpPr>
              <p:nvPr userDrawn="1"/>
            </p:nvSpPr>
            <p:spPr bwMode="auto">
              <a:xfrm>
                <a:off x="680" y="4049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0" name="Line 64"/>
              <p:cNvSpPr>
                <a:spLocks noChangeShapeType="1"/>
              </p:cNvSpPr>
              <p:nvPr userDrawn="1"/>
            </p:nvSpPr>
            <p:spPr bwMode="auto">
              <a:xfrm>
                <a:off x="680" y="7186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1" name="Line 65"/>
              <p:cNvSpPr>
                <a:spLocks noChangeShapeType="1"/>
              </p:cNvSpPr>
              <p:nvPr userDrawn="1"/>
            </p:nvSpPr>
            <p:spPr bwMode="auto">
              <a:xfrm>
                <a:off x="680" y="7254"/>
                <a:ext cx="535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66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67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68"/>
              <p:cNvSpPr>
                <a:spLocks noChangeShapeType="1"/>
              </p:cNvSpPr>
              <p:nvPr userDrawn="1"/>
            </p:nvSpPr>
            <p:spPr bwMode="auto">
              <a:xfrm>
                <a:off x="3355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69"/>
              <p:cNvSpPr>
                <a:spLocks noChangeShapeType="1"/>
              </p:cNvSpPr>
              <p:nvPr userDrawn="1"/>
            </p:nvSpPr>
            <p:spPr bwMode="auto">
              <a:xfrm>
                <a:off x="5803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Line 70"/>
              <p:cNvSpPr>
                <a:spLocks noChangeShapeType="1"/>
              </p:cNvSpPr>
              <p:nvPr userDrawn="1"/>
            </p:nvSpPr>
            <p:spPr bwMode="auto">
              <a:xfrm>
                <a:off x="5871" y="680"/>
                <a:ext cx="0" cy="673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7" name="Rectangle 71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033" cy="641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27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9859963" y="12853988"/>
            <a:ext cx="796925" cy="7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112" name="Text Box 88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1504950" rtl="0" eaLnBrk="0" fontAlgn="base" hangingPunct="0">
        <a:spcBef>
          <a:spcPct val="20000"/>
        </a:spcBef>
        <a:spcAft>
          <a:spcPct val="0"/>
        </a:spcAft>
        <a:defRPr kumimoji="1" sz="5200">
          <a:solidFill>
            <a:schemeClr val="tx1"/>
          </a:solidFill>
          <a:latin typeface="+mn-lt"/>
          <a:ea typeface="+mn-ea"/>
          <a:cs typeface="+mn-cs"/>
        </a:defRPr>
      </a:lvl1pPr>
      <a:lvl2pPr marL="1222375" indent="-471488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2pPr>
      <a:lvl3pPr marL="1881188" indent="-376238" algn="l" defTabSz="1504950" rtl="0" eaLnBrk="0" fontAlgn="base" hangingPunct="0">
        <a:spcBef>
          <a:spcPct val="20000"/>
        </a:spcBef>
        <a:spcAft>
          <a:spcPct val="0"/>
        </a:spcAft>
        <a:buChar char="•"/>
        <a:defRPr kumimoji="1" sz="4000">
          <a:solidFill>
            <a:schemeClr val="tx1"/>
          </a:solidFill>
          <a:latin typeface="+mn-lt"/>
          <a:ea typeface="+mn-ea"/>
        </a:defRPr>
      </a:lvl3pPr>
      <a:lvl4pPr marL="2636838" indent="-377825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4pPr>
      <a:lvl5pPr marL="3389313" indent="-376238" algn="l" defTabSz="1504950" rtl="0" eaLnBrk="0" fontAlgn="base" hangingPunct="0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5pPr>
      <a:lvl6pPr marL="38465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6pPr>
      <a:lvl7pPr marL="43037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7pPr>
      <a:lvl8pPr marL="47609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8pPr>
      <a:lvl9pPr marL="52181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21</cp:revision>
  <dcterms:created xsi:type="dcterms:W3CDTF">2008-06-03T11:31:49Z</dcterms:created>
  <dcterms:modified xsi:type="dcterms:W3CDTF">2015-08-26T08:45:01Z</dcterms:modified>
</cp:coreProperties>
</file>