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326" y="-72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1328250" cy="13338175"/>
            <a:chOff x="53975" y="53975"/>
            <a:chExt cx="11328250" cy="13338175"/>
          </a:xfrm>
        </p:grpSpPr>
        <p:pic>
          <p:nvPicPr>
            <p:cNvPr id="1026" name="図 8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0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33"/>
            <p:cNvGrpSpPr>
              <a:grpSpLocks/>
            </p:cNvGrpSpPr>
            <p:nvPr userDrawn="1"/>
          </p:nvGrpSpPr>
          <p:grpSpPr bwMode="auto">
            <a:xfrm>
              <a:off x="53975" y="53975"/>
              <a:ext cx="10026650" cy="13338175"/>
              <a:chOff x="34" y="34"/>
              <a:chExt cx="6316" cy="8402"/>
            </a:xfrm>
          </p:grpSpPr>
          <p:grpSp>
            <p:nvGrpSpPr>
              <p:cNvPr id="4" name="Group 11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311" cy="7608"/>
                <a:chOff x="39" y="828"/>
                <a:chExt cx="6311" cy="7608"/>
              </a:xfrm>
            </p:grpSpPr>
            <p:sp>
              <p:nvSpPr>
                <p:cNvPr id="18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5443" cy="752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20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pic>
            <p:nvPicPr>
              <p:cNvPr id="5" name="Picture 124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5441" cy="7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6" name="Group 123"/>
              <p:cNvGrpSpPr>
                <a:grpSpLocks/>
              </p:cNvGrpSpPr>
              <p:nvPr userDrawn="1"/>
            </p:nvGrpSpPr>
            <p:grpSpPr bwMode="auto">
              <a:xfrm>
                <a:off x="39" y="1996"/>
                <a:ext cx="6081" cy="5757"/>
                <a:chOff x="39" y="1996"/>
                <a:chExt cx="6081" cy="5757"/>
              </a:xfrm>
            </p:grpSpPr>
            <p:grpSp>
              <p:nvGrpSpPr>
                <p:cNvPr id="14" name="Group 87"/>
                <p:cNvGrpSpPr>
                  <a:grpSpLocks/>
                </p:cNvGrpSpPr>
                <p:nvPr userDrawn="1"/>
              </p:nvGrpSpPr>
              <p:grpSpPr bwMode="auto">
                <a:xfrm>
                  <a:off x="39" y="1996"/>
                  <a:ext cx="1094" cy="431"/>
                  <a:chOff x="39" y="1252"/>
                  <a:chExt cx="1094" cy="431"/>
                </a:xfrm>
              </p:grpSpPr>
              <p:sp>
                <p:nvSpPr>
                  <p:cNvPr id="16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15" name="Rectangle 116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2040"/>
                  <a:ext cx="4987" cy="5713"/>
                </a:xfrm>
                <a:prstGeom prst="rect">
                  <a:avLst/>
                </a:prstGeom>
                <a:noFill/>
                <a:ln w="3175" algn="ctr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7" name="Group 12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5440" cy="567"/>
                <a:chOff x="34" y="34"/>
                <a:chExt cx="5440" cy="567"/>
              </a:xfrm>
            </p:grpSpPr>
            <p:sp>
              <p:nvSpPr>
                <p:cNvPr id="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527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grpSp>
              <p:nvGrpSpPr>
                <p:cNvPr id="9" name="Group 128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2494" cy="567"/>
                  <a:chOff x="226" y="1813"/>
                  <a:chExt cx="2494" cy="567"/>
                </a:xfrm>
              </p:grpSpPr>
              <p:grpSp>
                <p:nvGrpSpPr>
                  <p:cNvPr id="10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226" y="1813"/>
                    <a:ext cx="839" cy="567"/>
                    <a:chOff x="249" y="1868"/>
                    <a:chExt cx="839" cy="567"/>
                  </a:xfrm>
                </p:grpSpPr>
                <p:sp>
                  <p:nvSpPr>
                    <p:cNvPr id="12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9" y="1868"/>
                      <a:ext cx="839" cy="56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36000" tIns="36000" rIns="36000" bIns="36000">
                      <a:normAutofit/>
                    </a:bodyPr>
                    <a:lstStyle>
                      <a:lvl1pPr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lnSpc>
                          <a:spcPts val="1400"/>
                        </a:lnSpc>
                        <a:defRPr/>
                      </a:pPr>
                      <a:r>
                        <a:rPr lang="ja-JP" altLang="en-US" sz="1400" b="1" smtClean="0"/>
                        <a:t>角</a:t>
                      </a:r>
                      <a:r>
                        <a:rPr lang="en-US" altLang="ja-JP" sz="1400" b="1" smtClean="0"/>
                        <a:t>2</a:t>
                      </a:r>
                      <a:r>
                        <a:rPr lang="ja-JP" altLang="en-US" sz="1400" b="1" smtClean="0"/>
                        <a:t>封筒</a:t>
                      </a:r>
                      <a:endParaRPr lang="ja-JP" altLang="en-US" sz="1400" smtClean="0"/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ja-JP" altLang="en-US" sz="1200" smtClean="0"/>
                        <a:t>サイド貼</a:t>
                      </a:r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en-US" altLang="ja-JP" sz="1200" smtClean="0"/>
                        <a:t>240×332mm</a:t>
                      </a:r>
                    </a:p>
                  </p:txBody>
                </p:sp>
                <p:pic>
                  <p:nvPicPr>
                    <p:cNvPr id="13" name="Picture 131" descr="新Suprintロゴ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60" y="2185"/>
                      <a:ext cx="342" cy="2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sp>
                <p:nvSpPr>
                  <p:cNvPr id="11" name="Text 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65" y="1813"/>
                    <a:ext cx="1655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36000" tIns="36000" rIns="36000" bIns="36000" anchor="ctr"/>
                  <a:lstStyle>
                    <a:lvl1pPr marL="114300" indent="-1143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このテンプレートは以下の封筒専用となります。下記以外の封筒は、名前に「センター」と着いた物をご使用ください。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■ク</a:t>
                    </a:r>
                    <a:r>
                      <a:rPr lang="ja-JP" altLang="en-US" sz="700" smtClean="0"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ラフト</a:t>
                    </a: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封筒／■ケント封筒／■ケント（はく離紙のり付き）／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■グレー封筒／■アクア封筒／■ブルー封筒／■グリーン封筒／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■クリーム封筒／■ピンク封筒／■ホワイト封筒／■</a:t>
                    </a:r>
                    <a:r>
                      <a:rPr lang="en-US" altLang="ja-JP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S</a:t>
                    </a: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グレー封筒／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■ケント（透けない封筒）／■ホワイト（透けない封筒）／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■ブルー（透けない封筒）／■グレー（透けない封筒）／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■グリーン（透けない封筒）／■アクア（透けない封筒）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91245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47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5190 w 6428"/>
                <a:gd name="T1" fmla="*/ 0 h 1019"/>
                <a:gd name="T2" fmla="*/ 250 w 6428"/>
                <a:gd name="T3" fmla="*/ 0 h 1019"/>
                <a:gd name="T4" fmla="*/ 0 w 6428"/>
                <a:gd name="T5" fmla="*/ 863 h 1019"/>
                <a:gd name="T6" fmla="*/ 5441 w 6428"/>
                <a:gd name="T7" fmla="*/ 863 h 1019"/>
                <a:gd name="T8" fmla="*/ 5190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8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49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10" name="Text Box 8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2015-08-26T10:03:54Z</dcterms:modified>
</cp:coreProperties>
</file>