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1522075" cy="14833600"/>
  <p:notesSz cx="6858000" cy="9144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326" y="-36"/>
      </p:cViewPr>
      <p:guideLst>
        <p:guide orient="horz" pos="907"/>
        <p:guide orient="horz" pos="8434"/>
        <p:guide pos="907"/>
        <p:guide pos="63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11328250" cy="13338175"/>
            <a:chOff x="53975" y="53975"/>
            <a:chExt cx="11328250" cy="13338175"/>
          </a:xfrm>
        </p:grpSpPr>
        <p:pic>
          <p:nvPicPr>
            <p:cNvPr id="2" name="図 8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0000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13"/>
            <p:cNvGrpSpPr>
              <a:grpSpLocks/>
            </p:cNvGrpSpPr>
            <p:nvPr userDrawn="1"/>
          </p:nvGrpSpPr>
          <p:grpSpPr bwMode="auto">
            <a:xfrm>
              <a:off x="53975" y="53975"/>
              <a:ext cx="10026650" cy="13338175"/>
              <a:chOff x="34" y="34"/>
              <a:chExt cx="6316" cy="8402"/>
            </a:xfrm>
          </p:grpSpPr>
          <p:grpSp>
            <p:nvGrpSpPr>
              <p:cNvPr id="4" name="Group 97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6081" cy="7073"/>
                <a:chOff x="39" y="1133"/>
                <a:chExt cx="6081" cy="7073"/>
              </a:xfrm>
            </p:grpSpPr>
            <p:sp>
              <p:nvSpPr>
                <p:cNvPr id="18" name="Rectangle 72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1133"/>
                  <a:ext cx="4987" cy="7073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defTabSz="150495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algn="l" defTabSz="150495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algn="l" defTabSz="150495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algn="l" defTabSz="150495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algn="l" defTabSz="150495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defTabSz="150495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defTabSz="150495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defTabSz="150495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defTabSz="150495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ctr">
                    <a:defRPr/>
                  </a:pPr>
                  <a:endParaRPr lang="ja-JP" altLang="ja-JP" smtClean="0"/>
                </a:p>
              </p:txBody>
            </p:sp>
            <p:grpSp>
              <p:nvGrpSpPr>
                <p:cNvPr id="19" name="Group 87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94" cy="431"/>
                  <a:chOff x="39" y="1252"/>
                  <a:chExt cx="1094" cy="431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</p:grpSp>
          <p:pic>
            <p:nvPicPr>
              <p:cNvPr id="5" name="Picture 104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6" y="906"/>
                <a:ext cx="5441" cy="7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6" name="Group 9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311" cy="7608"/>
                <a:chOff x="39" y="828"/>
                <a:chExt cx="6311" cy="7608"/>
              </a:xfrm>
            </p:grpSpPr>
            <p:sp>
              <p:nvSpPr>
                <p:cNvPr id="14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8"/>
                  <a:ext cx="5443" cy="7528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5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6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7" name="Group 106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5440" cy="567"/>
                <a:chOff x="34" y="34"/>
                <a:chExt cx="5440" cy="567"/>
              </a:xfrm>
            </p:grpSpPr>
            <p:sp>
              <p:nvSpPr>
                <p:cNvPr id="8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2527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  <p:grpSp>
              <p:nvGrpSpPr>
                <p:cNvPr id="9" name="Group 108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2494" cy="567"/>
                  <a:chOff x="226" y="1813"/>
                  <a:chExt cx="2494" cy="567"/>
                </a:xfrm>
              </p:grpSpPr>
              <p:grpSp>
                <p:nvGrpSpPr>
                  <p:cNvPr id="10" name="Group 109"/>
                  <p:cNvGrpSpPr>
                    <a:grpSpLocks/>
                  </p:cNvGrpSpPr>
                  <p:nvPr/>
                </p:nvGrpSpPr>
                <p:grpSpPr bwMode="auto">
                  <a:xfrm>
                    <a:off x="226" y="1813"/>
                    <a:ext cx="839" cy="567"/>
                    <a:chOff x="249" y="1868"/>
                    <a:chExt cx="839" cy="567"/>
                  </a:xfrm>
                </p:grpSpPr>
                <p:sp>
                  <p:nvSpPr>
                    <p:cNvPr id="12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9" y="1868"/>
                      <a:ext cx="839" cy="56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36000" tIns="36000" rIns="36000" bIns="36000">
                      <a:normAutofit/>
                    </a:bodyPr>
                    <a:lstStyle>
                      <a:lvl1pPr algn="l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algn="l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algn="l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algn="l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algn="l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>
                        <a:lnSpc>
                          <a:spcPts val="1400"/>
                        </a:lnSpc>
                        <a:defRPr/>
                      </a:pPr>
                      <a:r>
                        <a:rPr lang="ja-JP" altLang="en-US" sz="1400" b="1" smtClean="0"/>
                        <a:t>角</a:t>
                      </a:r>
                      <a:r>
                        <a:rPr lang="en-US" altLang="ja-JP" sz="1400" b="1" smtClean="0"/>
                        <a:t>2</a:t>
                      </a:r>
                      <a:r>
                        <a:rPr lang="ja-JP" altLang="en-US" sz="1400" b="1" smtClean="0"/>
                        <a:t>封筒</a:t>
                      </a:r>
                      <a:endParaRPr lang="ja-JP" altLang="en-US" sz="1400" smtClean="0"/>
                    </a:p>
                    <a:p>
                      <a:pPr>
                        <a:lnSpc>
                          <a:spcPts val="1200"/>
                        </a:lnSpc>
                        <a:defRPr/>
                      </a:pPr>
                      <a:r>
                        <a:rPr lang="ja-JP" altLang="en-US" sz="1200" smtClean="0"/>
                        <a:t>サイド貼</a:t>
                      </a:r>
                    </a:p>
                    <a:p>
                      <a:pPr>
                        <a:lnSpc>
                          <a:spcPts val="1200"/>
                        </a:lnSpc>
                        <a:defRPr/>
                      </a:pPr>
                      <a:r>
                        <a:rPr lang="en-US" altLang="ja-JP" sz="1200" smtClean="0"/>
                        <a:t>240×332mm</a:t>
                      </a:r>
                    </a:p>
                  </p:txBody>
                </p:sp>
                <p:pic>
                  <p:nvPicPr>
                    <p:cNvPr id="13" name="Picture 111" descr="新Suprintロゴ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60" y="2185"/>
                      <a:ext cx="342" cy="21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  <p:sp>
                <p:nvSpPr>
                  <p:cNvPr id="11" name="Text Box 6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65" y="1813"/>
                    <a:ext cx="1655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36000" tIns="36000" rIns="36000" bIns="36000" anchor="ctr"/>
                  <a:lstStyle>
                    <a:lvl1pPr marL="114300" indent="-1143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このテンプレートは以下の封筒専用となります。下記以外の封筒は、名前に「センター」と着いた物をご使用ください。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■ク</a:t>
                    </a:r>
                    <a:r>
                      <a:rPr lang="ja-JP" altLang="en-US" sz="700" smtClean="0"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ラフト</a:t>
                    </a: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封筒／■ケント封筒／■ケント（はく離紙のり付き）／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■グレー封筒／■アクア封筒／■ブルー封筒／■グリーン封筒／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■クリーム封筒／■ピンク封筒／■ホワイト封筒／■</a:t>
                    </a:r>
                    <a:r>
                      <a:rPr lang="en-US" altLang="ja-JP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S</a:t>
                    </a: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グレー封筒／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■ケント（透けない封筒）／■ホワイト（透けない封筒）／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■ブルー（透けない封筒）／■グレー（透けない封筒）／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■グリーン（透けない封筒）／■アクア（透けない封筒）</a:t>
                    </a: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96503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1079500" y="69850"/>
            <a:ext cx="9363075" cy="13684250"/>
            <a:chOff x="680" y="44"/>
            <a:chExt cx="5898" cy="8620"/>
          </a:xfrm>
        </p:grpSpPr>
        <p:sp>
          <p:nvSpPr>
            <p:cNvPr id="1047" name="Freeform 84"/>
            <p:cNvSpPr>
              <a:spLocks noChangeAspect="1"/>
            </p:cNvSpPr>
            <p:nvPr userDrawn="1"/>
          </p:nvSpPr>
          <p:spPr bwMode="auto">
            <a:xfrm>
              <a:off x="906" y="44"/>
              <a:ext cx="5441" cy="863"/>
            </a:xfrm>
            <a:custGeom>
              <a:avLst/>
              <a:gdLst>
                <a:gd name="T0" fmla="*/ 5190 w 6428"/>
                <a:gd name="T1" fmla="*/ 0 h 1019"/>
                <a:gd name="T2" fmla="*/ 250 w 6428"/>
                <a:gd name="T3" fmla="*/ 0 h 1019"/>
                <a:gd name="T4" fmla="*/ 0 w 6428"/>
                <a:gd name="T5" fmla="*/ 863 h 1019"/>
                <a:gd name="T6" fmla="*/ 5441 w 6428"/>
                <a:gd name="T7" fmla="*/ 863 h 1019"/>
                <a:gd name="T8" fmla="*/ 5190 w 6428"/>
                <a:gd name="T9" fmla="*/ 0 h 10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28" h="1019">
                  <a:moveTo>
                    <a:pt x="6132" y="0"/>
                  </a:moveTo>
                  <a:lnTo>
                    <a:pt x="295" y="0"/>
                  </a:lnTo>
                  <a:lnTo>
                    <a:pt x="0" y="1019"/>
                  </a:lnTo>
                  <a:lnTo>
                    <a:pt x="6428" y="1019"/>
                  </a:lnTo>
                  <a:lnTo>
                    <a:pt x="6132" y="0"/>
                  </a:lnTo>
                  <a:close/>
                </a:path>
              </a:pathLst>
            </a:custGeom>
            <a:noFill/>
            <a:ln w="15875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48" name="Group 60"/>
            <p:cNvGrpSpPr>
              <a:grpSpLocks/>
            </p:cNvGrpSpPr>
            <p:nvPr userDrawn="1"/>
          </p:nvGrpSpPr>
          <p:grpSpPr bwMode="auto">
            <a:xfrm>
              <a:off x="680" y="680"/>
              <a:ext cx="5898" cy="7984"/>
              <a:chOff x="680" y="680"/>
              <a:chExt cx="5898" cy="7984"/>
            </a:xfrm>
          </p:grpSpPr>
          <p:sp>
            <p:nvSpPr>
              <p:cNvPr id="1049" name="Line 28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29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30"/>
              <p:cNvSpPr>
                <a:spLocks noChangeShapeType="1"/>
              </p:cNvSpPr>
              <p:nvPr userDrawn="1"/>
            </p:nvSpPr>
            <p:spPr bwMode="auto">
              <a:xfrm>
                <a:off x="680" y="4670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31"/>
              <p:cNvSpPr>
                <a:spLocks noChangeShapeType="1"/>
              </p:cNvSpPr>
              <p:nvPr userDrawn="1"/>
            </p:nvSpPr>
            <p:spPr bwMode="auto">
              <a:xfrm>
                <a:off x="680" y="8433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32"/>
              <p:cNvSpPr>
                <a:spLocks noChangeShapeType="1"/>
              </p:cNvSpPr>
              <p:nvPr userDrawn="1"/>
            </p:nvSpPr>
            <p:spPr bwMode="auto">
              <a:xfrm>
                <a:off x="680" y="8501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33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34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35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36"/>
              <p:cNvSpPr>
                <a:spLocks noChangeShapeType="1"/>
              </p:cNvSpPr>
              <p:nvPr userDrawn="1"/>
            </p:nvSpPr>
            <p:spPr bwMode="auto">
              <a:xfrm>
                <a:off x="634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37"/>
              <p:cNvSpPr>
                <a:spLocks noChangeShapeType="1"/>
              </p:cNvSpPr>
              <p:nvPr userDrawn="1"/>
            </p:nvSpPr>
            <p:spPr bwMode="auto">
              <a:xfrm>
                <a:off x="6415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Rectangle 38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577" cy="766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110" name="Text Box 86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algn="l"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2015-08-26T10:03:42Z</dcterms:modified>
</cp:coreProperties>
</file>