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601575" cy="166338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990" y="-126"/>
      </p:cViewPr>
      <p:guideLst>
        <p:guide orient="horz" pos="908"/>
        <p:guide orient="horz" pos="9565"/>
        <p:guide pos="908"/>
        <p:guide pos="70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11107738" cy="15138400"/>
            <a:chOff x="53975" y="53975"/>
            <a:chExt cx="11107738" cy="15138400"/>
          </a:xfrm>
        </p:grpSpPr>
        <p:pic>
          <p:nvPicPr>
            <p:cNvPr id="2050" name="図 6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2838" y="71438"/>
              <a:ext cx="2560637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05"/>
            <p:cNvGrpSpPr>
              <a:grpSpLocks/>
            </p:cNvGrpSpPr>
            <p:nvPr userDrawn="1"/>
          </p:nvGrpSpPr>
          <p:grpSpPr bwMode="auto">
            <a:xfrm>
              <a:off x="53975" y="53975"/>
              <a:ext cx="11107738" cy="15138400"/>
              <a:chOff x="34" y="34"/>
              <a:chExt cx="6997" cy="9536"/>
            </a:xfrm>
          </p:grpSpPr>
          <p:grpSp>
            <p:nvGrpSpPr>
              <p:cNvPr id="4" name="Group 80"/>
              <p:cNvGrpSpPr>
                <a:grpSpLocks/>
              </p:cNvGrpSpPr>
              <p:nvPr userDrawn="1"/>
            </p:nvGrpSpPr>
            <p:grpSpPr bwMode="auto">
              <a:xfrm>
                <a:off x="909" y="906"/>
                <a:ext cx="6122" cy="8557"/>
                <a:chOff x="3720" y="3221"/>
                <a:chExt cx="6122" cy="8557"/>
              </a:xfrm>
            </p:grpSpPr>
            <p:sp>
              <p:nvSpPr>
                <p:cNvPr id="20" name="Freeform 81"/>
                <p:cNvSpPr>
                  <a:spLocks/>
                </p:cNvSpPr>
                <p:nvPr userDrawn="1"/>
              </p:nvSpPr>
              <p:spPr bwMode="auto">
                <a:xfrm>
                  <a:off x="6708" y="3245"/>
                  <a:ext cx="3134" cy="8131"/>
                </a:xfrm>
                <a:custGeom>
                  <a:avLst/>
                  <a:gdLst>
                    <a:gd name="T0" fmla="*/ 3134 w 3134"/>
                    <a:gd name="T1" fmla="*/ 0 h 8131"/>
                    <a:gd name="T2" fmla="*/ 5 w 3134"/>
                    <a:gd name="T3" fmla="*/ 357 h 8131"/>
                    <a:gd name="T4" fmla="*/ 0 w 3134"/>
                    <a:gd name="T5" fmla="*/ 8131 h 813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34" h="8131">
                      <a:moveTo>
                        <a:pt x="3134" y="0"/>
                      </a:moveTo>
                      <a:lnTo>
                        <a:pt x="5" y="357"/>
                      </a:lnTo>
                      <a:lnTo>
                        <a:pt x="0" y="8131"/>
                      </a:lnTo>
                    </a:path>
                  </a:pathLst>
                </a:custGeom>
                <a:noFill/>
                <a:ln w="9525" cap="flat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" name="Freeform 82"/>
                <p:cNvSpPr>
                  <a:spLocks/>
                </p:cNvSpPr>
                <p:nvPr userDrawn="1"/>
              </p:nvSpPr>
              <p:spPr bwMode="auto">
                <a:xfrm>
                  <a:off x="3720" y="11391"/>
                  <a:ext cx="6114" cy="387"/>
                </a:xfrm>
                <a:custGeom>
                  <a:avLst/>
                  <a:gdLst>
                    <a:gd name="T0" fmla="*/ 0 w 6114"/>
                    <a:gd name="T1" fmla="*/ 363 h 387"/>
                    <a:gd name="T2" fmla="*/ 243 w 6114"/>
                    <a:gd name="T3" fmla="*/ 0 h 387"/>
                    <a:gd name="T4" fmla="*/ 5851 w 6114"/>
                    <a:gd name="T5" fmla="*/ 0 h 387"/>
                    <a:gd name="T6" fmla="*/ 6114 w 6114"/>
                    <a:gd name="T7" fmla="*/ 387 h 387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6114" h="387">
                      <a:moveTo>
                        <a:pt x="0" y="363"/>
                      </a:moveTo>
                      <a:lnTo>
                        <a:pt x="243" y="0"/>
                      </a:lnTo>
                      <a:lnTo>
                        <a:pt x="5851" y="0"/>
                      </a:lnTo>
                      <a:lnTo>
                        <a:pt x="6114" y="387"/>
                      </a:lnTo>
                    </a:path>
                  </a:pathLst>
                </a:custGeom>
                <a:noFill/>
                <a:ln w="9525" cap="flat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Line 83"/>
                <p:cNvSpPr>
                  <a:spLocks noChangeShapeType="1"/>
                </p:cNvSpPr>
                <p:nvPr userDrawn="1"/>
              </p:nvSpPr>
              <p:spPr bwMode="auto">
                <a:xfrm>
                  <a:off x="3720" y="3221"/>
                  <a:ext cx="3128" cy="347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" name="Group 77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991" cy="8742"/>
                <a:chOff x="39" y="828"/>
                <a:chExt cx="6991" cy="8742"/>
              </a:xfrm>
            </p:grpSpPr>
            <p:sp>
              <p:nvSpPr>
                <p:cNvPr id="16" name="Rectangle 4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8"/>
                  <a:ext cx="6123" cy="8662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7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8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6" name="Group 88"/>
              <p:cNvGrpSpPr>
                <a:grpSpLocks/>
              </p:cNvGrpSpPr>
              <p:nvPr userDrawn="1"/>
            </p:nvGrpSpPr>
            <p:grpSpPr bwMode="auto">
              <a:xfrm>
                <a:off x="39" y="2064"/>
                <a:ext cx="6762" cy="6777"/>
                <a:chOff x="39" y="2064"/>
                <a:chExt cx="6762" cy="6777"/>
              </a:xfrm>
            </p:grpSpPr>
            <p:grpSp>
              <p:nvGrpSpPr>
                <p:cNvPr id="11" name="Group 75"/>
                <p:cNvGrpSpPr>
                  <a:grpSpLocks/>
                </p:cNvGrpSpPr>
                <p:nvPr userDrawn="1"/>
              </p:nvGrpSpPr>
              <p:grpSpPr bwMode="auto">
                <a:xfrm>
                  <a:off x="39" y="2064"/>
                  <a:ext cx="1094" cy="431"/>
                  <a:chOff x="39" y="1252"/>
                  <a:chExt cx="1094" cy="431"/>
                </a:xfrm>
              </p:grpSpPr>
              <p:sp>
                <p:nvSpPr>
                  <p:cNvPr id="14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の線の内側に配置してください。</a:t>
                    </a:r>
                    <a:endParaRPr lang="ja-JP" altLang="en-US" sz="1400" smtClean="0"/>
                  </a:p>
                </p:txBody>
              </p:sp>
            </p:grpSp>
            <p:sp>
              <p:nvSpPr>
                <p:cNvPr id="12" name="Rectangle 84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2085"/>
                  <a:ext cx="2664" cy="6756"/>
                </a:xfrm>
                <a:prstGeom prst="rect">
                  <a:avLst/>
                </a:prstGeom>
                <a:noFill/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" name="Rectangle 85"/>
                <p:cNvSpPr>
                  <a:spLocks noChangeArrowheads="1"/>
                </p:cNvSpPr>
                <p:nvPr userDrawn="1"/>
              </p:nvSpPr>
              <p:spPr bwMode="auto">
                <a:xfrm>
                  <a:off x="4137" y="2085"/>
                  <a:ext cx="2664" cy="6756"/>
                </a:xfrm>
                <a:prstGeom prst="rect">
                  <a:avLst/>
                </a:prstGeom>
                <a:noFill/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7" name="Group 10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角</a:t>
                  </a:r>
                  <a:r>
                    <a:rPr lang="en-US" altLang="ja-JP" sz="1600" b="1" smtClean="0"/>
                    <a:t>1</a:t>
                  </a:r>
                  <a:r>
                    <a:rPr lang="ja-JP" altLang="en-US" sz="1600" b="1" smtClean="0"/>
                    <a:t>封筒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270×382mm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9" name="Picture 99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0206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1493500" y="16633825"/>
            <a:ext cx="1108075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1319" tIns="55660" rIns="111319" bIns="556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86" name="Text Box 6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  <p:grpSp>
        <p:nvGrpSpPr>
          <p:cNvPr id="1028" name="Group 100"/>
          <p:cNvGrpSpPr>
            <a:grpSpLocks/>
          </p:cNvGrpSpPr>
          <p:nvPr userDrawn="1"/>
        </p:nvGrpSpPr>
        <p:grpSpPr bwMode="auto">
          <a:xfrm>
            <a:off x="1079500" y="-85725"/>
            <a:ext cx="10442575" cy="15640050"/>
            <a:chOff x="680" y="-54"/>
            <a:chExt cx="6578" cy="9852"/>
          </a:xfrm>
        </p:grpSpPr>
        <p:grpSp>
          <p:nvGrpSpPr>
            <p:cNvPr id="1049" name="Group 61"/>
            <p:cNvGrpSpPr>
              <a:grpSpLocks/>
            </p:cNvGrpSpPr>
            <p:nvPr userDrawn="1"/>
          </p:nvGrpSpPr>
          <p:grpSpPr bwMode="auto">
            <a:xfrm>
              <a:off x="680" y="680"/>
              <a:ext cx="6578" cy="9118"/>
              <a:chOff x="680" y="680"/>
              <a:chExt cx="6578" cy="9118"/>
            </a:xfrm>
          </p:grpSpPr>
          <p:sp>
            <p:nvSpPr>
              <p:cNvPr id="1051" name="Line 2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2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26"/>
              <p:cNvSpPr>
                <a:spLocks noChangeShapeType="1"/>
              </p:cNvSpPr>
              <p:nvPr userDrawn="1"/>
            </p:nvSpPr>
            <p:spPr bwMode="auto">
              <a:xfrm>
                <a:off x="680" y="523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27"/>
              <p:cNvSpPr>
                <a:spLocks noChangeShapeType="1"/>
              </p:cNvSpPr>
              <p:nvPr userDrawn="1"/>
            </p:nvSpPr>
            <p:spPr bwMode="auto">
              <a:xfrm>
                <a:off x="680" y="956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28"/>
              <p:cNvSpPr>
                <a:spLocks noChangeShapeType="1"/>
              </p:cNvSpPr>
              <p:nvPr userDrawn="1"/>
            </p:nvSpPr>
            <p:spPr bwMode="auto">
              <a:xfrm>
                <a:off x="680" y="9634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2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3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31"/>
              <p:cNvSpPr>
                <a:spLocks noChangeShapeType="1"/>
              </p:cNvSpPr>
              <p:nvPr userDrawn="1"/>
            </p:nvSpPr>
            <p:spPr bwMode="auto">
              <a:xfrm>
                <a:off x="3967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32"/>
              <p:cNvSpPr>
                <a:spLocks noChangeShapeType="1"/>
              </p:cNvSpPr>
              <p:nvPr userDrawn="1"/>
            </p:nvSpPr>
            <p:spPr bwMode="auto">
              <a:xfrm>
                <a:off x="7027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33"/>
              <p:cNvSpPr>
                <a:spLocks noChangeShapeType="1"/>
              </p:cNvSpPr>
              <p:nvPr userDrawn="1"/>
            </p:nvSpPr>
            <p:spPr bwMode="auto">
              <a:xfrm>
                <a:off x="7095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Rectangle 3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257" cy="879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050" name="Freeform 56"/>
            <p:cNvSpPr>
              <a:spLocks/>
            </p:cNvSpPr>
            <p:nvPr userDrawn="1"/>
          </p:nvSpPr>
          <p:spPr bwMode="auto">
            <a:xfrm>
              <a:off x="924" y="-54"/>
              <a:ext cx="6072" cy="886"/>
            </a:xfrm>
            <a:custGeom>
              <a:avLst/>
              <a:gdLst>
                <a:gd name="T0" fmla="*/ 0 w 6072"/>
                <a:gd name="T1" fmla="*/ 885 h 886"/>
                <a:gd name="T2" fmla="*/ 231 w 6072"/>
                <a:gd name="T3" fmla="*/ 0 h 886"/>
                <a:gd name="T4" fmla="*/ 5849 w 6072"/>
                <a:gd name="T5" fmla="*/ 9 h 886"/>
                <a:gd name="T6" fmla="*/ 6072 w 6072"/>
                <a:gd name="T7" fmla="*/ 886 h 8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72" h="886">
                  <a:moveTo>
                    <a:pt x="0" y="885"/>
                  </a:moveTo>
                  <a:lnTo>
                    <a:pt x="231" y="0"/>
                  </a:lnTo>
                  <a:lnTo>
                    <a:pt x="5849" y="9"/>
                  </a:lnTo>
                  <a:lnTo>
                    <a:pt x="6072" y="886"/>
                  </a:lnTo>
                </a:path>
              </a:pathLst>
            </a:cu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670050" rtl="0" eaLnBrk="0" fontAlgn="base" hangingPunct="0">
        <a:spcBef>
          <a:spcPct val="20000"/>
        </a:spcBef>
        <a:spcAft>
          <a:spcPct val="0"/>
        </a:spcAft>
        <a:defRPr kumimoji="1" sz="5800">
          <a:solidFill>
            <a:schemeClr val="tx1"/>
          </a:solidFill>
          <a:latin typeface="+mn-lt"/>
          <a:ea typeface="+mn-ea"/>
          <a:cs typeface="+mn-cs"/>
        </a:defRPr>
      </a:lvl1pPr>
      <a:lvl2pPr marL="1357313" indent="-522288" algn="l" defTabSz="1670050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2pPr>
      <a:lvl3pPr marL="2087563" indent="-417513" algn="l" defTabSz="1670050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924175" indent="-417513" algn="l" defTabSz="1670050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4pPr>
      <a:lvl5pPr marL="3759200" indent="-417513" algn="l" defTabSz="1670050" rtl="0" eaLnBrk="0" fontAlgn="base" hangingPunct="0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5pPr>
      <a:lvl6pPr marL="42164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6pPr>
      <a:lvl7pPr marL="46736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7pPr>
      <a:lvl8pPr marL="51308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8pPr>
      <a:lvl9pPr marL="55880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700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700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2015-08-26T08:37:24Z</dcterms:modified>
</cp:coreProperties>
</file>