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</p:sldIdLst>
  <p:sldSz cx="12601575" cy="16633825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33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33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33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33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33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33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33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33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33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670" autoAdjust="0"/>
  </p:normalViewPr>
  <p:slideViewPr>
    <p:cSldViewPr>
      <p:cViewPr>
        <p:scale>
          <a:sx n="100" d="100"/>
          <a:sy n="100" d="100"/>
        </p:scale>
        <p:origin x="-990" y="-72"/>
      </p:cViewPr>
      <p:guideLst>
        <p:guide orient="horz" pos="908"/>
        <p:guide orient="horz" pos="9565"/>
        <p:guide pos="908"/>
        <p:guide pos="702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suprint.jp/studio/service/" TargetMode="Externa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grpSp>
        <p:nvGrpSpPr>
          <p:cNvPr id="24" name="グループ化 23"/>
          <p:cNvGrpSpPr/>
          <p:nvPr userDrawn="1"/>
        </p:nvGrpSpPr>
        <p:grpSpPr>
          <a:xfrm>
            <a:off x="53975" y="53975"/>
            <a:ext cx="11106150" cy="15138400"/>
            <a:chOff x="53975" y="53975"/>
            <a:chExt cx="11106150" cy="15138400"/>
          </a:xfrm>
        </p:grpSpPr>
        <p:pic>
          <p:nvPicPr>
            <p:cNvPr id="4" name="図 6">
              <a:hlinkClick r:id="rId2"/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2838" y="71438"/>
              <a:ext cx="2560637" cy="900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5" name="Group 89"/>
            <p:cNvGrpSpPr>
              <a:grpSpLocks/>
            </p:cNvGrpSpPr>
            <p:nvPr userDrawn="1"/>
          </p:nvGrpSpPr>
          <p:grpSpPr bwMode="auto">
            <a:xfrm>
              <a:off x="53975" y="53975"/>
              <a:ext cx="11106150" cy="15138400"/>
              <a:chOff x="34" y="34"/>
              <a:chExt cx="6996" cy="9536"/>
            </a:xfrm>
          </p:grpSpPr>
          <p:grpSp>
            <p:nvGrpSpPr>
              <p:cNvPr id="6" name="Group 84"/>
              <p:cNvGrpSpPr>
                <a:grpSpLocks/>
              </p:cNvGrpSpPr>
              <p:nvPr userDrawn="1"/>
            </p:nvGrpSpPr>
            <p:grpSpPr bwMode="auto">
              <a:xfrm>
                <a:off x="900" y="904"/>
                <a:ext cx="6126" cy="8575"/>
                <a:chOff x="900" y="904"/>
                <a:chExt cx="6126" cy="8575"/>
              </a:xfrm>
            </p:grpSpPr>
            <p:sp>
              <p:nvSpPr>
                <p:cNvPr id="21" name="Freeform 57"/>
                <p:cNvSpPr>
                  <a:spLocks/>
                </p:cNvSpPr>
                <p:nvPr userDrawn="1"/>
              </p:nvSpPr>
              <p:spPr bwMode="auto">
                <a:xfrm>
                  <a:off x="900" y="904"/>
                  <a:ext cx="3321" cy="8575"/>
                </a:xfrm>
                <a:custGeom>
                  <a:avLst/>
                  <a:gdLst>
                    <a:gd name="T0" fmla="*/ 0 w 3321"/>
                    <a:gd name="T1" fmla="*/ 0 h 8575"/>
                    <a:gd name="T2" fmla="*/ 3320 w 3321"/>
                    <a:gd name="T3" fmla="*/ 364 h 8575"/>
                    <a:gd name="T4" fmla="*/ 3321 w 3321"/>
                    <a:gd name="T5" fmla="*/ 8514 h 8575"/>
                    <a:gd name="T6" fmla="*/ 9 w 3321"/>
                    <a:gd name="T7" fmla="*/ 8575 h 8575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3321" h="8575">
                      <a:moveTo>
                        <a:pt x="0" y="0"/>
                      </a:moveTo>
                      <a:lnTo>
                        <a:pt x="3320" y="364"/>
                      </a:lnTo>
                      <a:lnTo>
                        <a:pt x="3321" y="8514"/>
                      </a:lnTo>
                      <a:lnTo>
                        <a:pt x="9" y="8575"/>
                      </a:lnTo>
                    </a:path>
                  </a:pathLst>
                </a:custGeom>
                <a:noFill/>
                <a:ln w="9525" cap="flat">
                  <a:solidFill>
                    <a:srgbClr val="C0C0C0"/>
                  </a:solidFill>
                  <a:prstDash val="lg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" name="Freeform 58"/>
                <p:cNvSpPr>
                  <a:spLocks/>
                </p:cNvSpPr>
                <p:nvPr userDrawn="1"/>
              </p:nvSpPr>
              <p:spPr bwMode="auto">
                <a:xfrm>
                  <a:off x="3897" y="907"/>
                  <a:ext cx="3129" cy="8571"/>
                </a:xfrm>
                <a:custGeom>
                  <a:avLst/>
                  <a:gdLst>
                    <a:gd name="T0" fmla="*/ 3129 w 3129"/>
                    <a:gd name="T1" fmla="*/ 0 h 8571"/>
                    <a:gd name="T2" fmla="*/ 0 w 3129"/>
                    <a:gd name="T3" fmla="*/ 357 h 8571"/>
                    <a:gd name="T4" fmla="*/ 3 w 3129"/>
                    <a:gd name="T5" fmla="*/ 8511 h 8571"/>
                    <a:gd name="T6" fmla="*/ 3120 w 3129"/>
                    <a:gd name="T7" fmla="*/ 8571 h 8571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3129" h="8571">
                      <a:moveTo>
                        <a:pt x="3129" y="0"/>
                      </a:moveTo>
                      <a:lnTo>
                        <a:pt x="0" y="357"/>
                      </a:lnTo>
                      <a:lnTo>
                        <a:pt x="3" y="8511"/>
                      </a:lnTo>
                      <a:lnTo>
                        <a:pt x="3120" y="8571"/>
                      </a:lnTo>
                    </a:path>
                  </a:pathLst>
                </a:custGeom>
                <a:noFill/>
                <a:ln w="9525" cap="flat">
                  <a:solidFill>
                    <a:srgbClr val="C0C0C0"/>
                  </a:solidFill>
                  <a:prstDash val="lg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3" name="Freeform 59"/>
                <p:cNvSpPr>
                  <a:spLocks/>
                </p:cNvSpPr>
                <p:nvPr userDrawn="1"/>
              </p:nvSpPr>
              <p:spPr bwMode="auto">
                <a:xfrm>
                  <a:off x="909" y="9076"/>
                  <a:ext cx="6114" cy="387"/>
                </a:xfrm>
                <a:custGeom>
                  <a:avLst/>
                  <a:gdLst>
                    <a:gd name="T0" fmla="*/ 0 w 6114"/>
                    <a:gd name="T1" fmla="*/ 363 h 387"/>
                    <a:gd name="T2" fmla="*/ 243 w 6114"/>
                    <a:gd name="T3" fmla="*/ 0 h 387"/>
                    <a:gd name="T4" fmla="*/ 5851 w 6114"/>
                    <a:gd name="T5" fmla="*/ 0 h 387"/>
                    <a:gd name="T6" fmla="*/ 6114 w 6114"/>
                    <a:gd name="T7" fmla="*/ 387 h 387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6114" h="387">
                      <a:moveTo>
                        <a:pt x="0" y="363"/>
                      </a:moveTo>
                      <a:lnTo>
                        <a:pt x="243" y="0"/>
                      </a:lnTo>
                      <a:lnTo>
                        <a:pt x="5851" y="0"/>
                      </a:lnTo>
                      <a:lnTo>
                        <a:pt x="6114" y="387"/>
                      </a:lnTo>
                    </a:path>
                  </a:pathLst>
                </a:custGeom>
                <a:noFill/>
                <a:ln w="9525" cap="flat">
                  <a:solidFill>
                    <a:srgbClr val="C0C0C0"/>
                  </a:solidFill>
                  <a:prstDash val="lg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" name="Group 76"/>
              <p:cNvGrpSpPr>
                <a:grpSpLocks/>
              </p:cNvGrpSpPr>
              <p:nvPr userDrawn="1"/>
            </p:nvGrpSpPr>
            <p:grpSpPr bwMode="auto">
              <a:xfrm>
                <a:off x="39" y="1133"/>
                <a:ext cx="6763" cy="8209"/>
                <a:chOff x="39" y="1133"/>
                <a:chExt cx="6763" cy="8209"/>
              </a:xfrm>
            </p:grpSpPr>
            <p:sp>
              <p:nvSpPr>
                <p:cNvPr id="17" name="Rectangle 47"/>
                <p:cNvSpPr>
                  <a:spLocks noChangeArrowheads="1"/>
                </p:cNvSpPr>
                <p:nvPr userDrawn="1"/>
              </p:nvSpPr>
              <p:spPr bwMode="auto">
                <a:xfrm>
                  <a:off x="1133" y="1133"/>
                  <a:ext cx="5669" cy="8209"/>
                </a:xfrm>
                <a:prstGeom prst="rect">
                  <a:avLst/>
                </a:prstGeom>
                <a:noFill/>
                <a:ln w="3175">
                  <a:solidFill>
                    <a:srgbClr val="00FF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</a:extLst>
              </p:spPr>
              <p:txBody>
                <a:bodyPr lIns="74295" tIns="8890" rIns="74295" bIns="8890"/>
                <a:lstStyle>
                  <a:lvl1pPr eaLnBrk="0" hangingPunct="0">
                    <a:defRPr kumimoji="1" sz="33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 sz="33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 sz="33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 sz="33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 sz="33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33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33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33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33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18" name="Group 75"/>
                <p:cNvGrpSpPr>
                  <a:grpSpLocks/>
                </p:cNvGrpSpPr>
                <p:nvPr userDrawn="1"/>
              </p:nvGrpSpPr>
              <p:grpSpPr bwMode="auto">
                <a:xfrm>
                  <a:off x="39" y="1252"/>
                  <a:ext cx="1094" cy="431"/>
                  <a:chOff x="39" y="1252"/>
                  <a:chExt cx="1094" cy="431"/>
                </a:xfrm>
              </p:grpSpPr>
              <p:sp>
                <p:nvSpPr>
                  <p:cNvPr id="19" name="Line 69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453" y="1467"/>
                    <a:ext cx="68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FF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" name="Text Box 70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39" y="1252"/>
                    <a:ext cx="590" cy="431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FF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dirty="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dirty="0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水色の線</a:t>
                    </a:r>
                    <a:r>
                      <a:rPr lang="ja-JP" altLang="en-US" sz="1000" dirty="0" smtClean="0">
                        <a:latin typeface="Century" pitchFamily="18" charset="0"/>
                        <a:ea typeface="ＭＳ 明朝" pitchFamily="17" charset="-128"/>
                      </a:rPr>
                      <a:t>の内側に作成してください。</a:t>
                    </a:r>
                    <a:endParaRPr lang="ja-JP" altLang="en-US" sz="1400" dirty="0" smtClean="0"/>
                  </a:p>
                </p:txBody>
              </p:sp>
            </p:grpSp>
          </p:grpSp>
          <p:grpSp>
            <p:nvGrpSpPr>
              <p:cNvPr id="8" name="Group 77"/>
              <p:cNvGrpSpPr>
                <a:grpSpLocks/>
              </p:cNvGrpSpPr>
              <p:nvPr userDrawn="1"/>
            </p:nvGrpSpPr>
            <p:grpSpPr bwMode="auto">
              <a:xfrm>
                <a:off x="39" y="828"/>
                <a:ext cx="6991" cy="8742"/>
                <a:chOff x="39" y="828"/>
                <a:chExt cx="6991" cy="8742"/>
              </a:xfrm>
            </p:grpSpPr>
            <p:sp>
              <p:nvSpPr>
                <p:cNvPr id="13" name="Rectangle 46"/>
                <p:cNvSpPr>
                  <a:spLocks noChangeArrowheads="1"/>
                </p:cNvSpPr>
                <p:nvPr userDrawn="1"/>
              </p:nvSpPr>
              <p:spPr bwMode="auto">
                <a:xfrm>
                  <a:off x="907" y="908"/>
                  <a:ext cx="6123" cy="8662"/>
                </a:xfrm>
                <a:prstGeom prst="rect">
                  <a:avLst/>
                </a:prstGeom>
                <a:noFill/>
                <a:ln w="3175">
                  <a:solidFill>
                    <a:srgbClr val="0000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</a:extLst>
              </p:spPr>
              <p:txBody>
                <a:bodyPr lIns="74295" tIns="8890" rIns="74295" bIns="8890"/>
                <a:lstStyle>
                  <a:lvl1pPr eaLnBrk="0" hangingPunct="0">
                    <a:defRPr kumimoji="1" sz="33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 sz="33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 sz="33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 sz="33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 sz="33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33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33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33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33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14" name="Group 74"/>
                <p:cNvGrpSpPr>
                  <a:grpSpLocks/>
                </p:cNvGrpSpPr>
                <p:nvPr userDrawn="1"/>
              </p:nvGrpSpPr>
              <p:grpSpPr bwMode="auto">
                <a:xfrm>
                  <a:off x="39" y="828"/>
                  <a:ext cx="862" cy="343"/>
                  <a:chOff x="98" y="2258"/>
                  <a:chExt cx="2155" cy="857"/>
                </a:xfrm>
              </p:grpSpPr>
              <p:sp>
                <p:nvSpPr>
                  <p:cNvPr id="15" name="Line 75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2688"/>
                    <a:ext cx="88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" name="Text Box 76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2258"/>
                    <a:ext cx="1475" cy="85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dirty="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dirty="0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青</a:t>
                    </a:r>
                    <a:r>
                      <a:rPr lang="ja-JP" altLang="en-US" sz="1000" dirty="0" smtClean="0">
                        <a:latin typeface="Century" pitchFamily="18" charset="0"/>
                        <a:ea typeface="ＭＳ 明朝" pitchFamily="17" charset="-128"/>
                      </a:rPr>
                      <a:t>い線が</a:t>
                    </a:r>
                    <a:endParaRPr lang="en-US" altLang="ja-JP" sz="1000" dirty="0" smtClean="0">
                      <a:latin typeface="Century" pitchFamily="18" charset="0"/>
                      <a:ea typeface="ＭＳ 明朝" pitchFamily="17" charset="-128"/>
                    </a:endParaRPr>
                  </a:p>
                  <a:p>
                    <a:pPr algn="just">
                      <a:defRPr/>
                    </a:pPr>
                    <a:r>
                      <a:rPr lang="ja-JP" altLang="en-US" sz="1000" dirty="0" smtClean="0">
                        <a:latin typeface="Century" pitchFamily="18" charset="0"/>
                        <a:ea typeface="ＭＳ 明朝" pitchFamily="17" charset="-128"/>
                      </a:rPr>
                      <a:t>仕上がり位置です。</a:t>
                    </a:r>
                  </a:p>
                </p:txBody>
              </p:sp>
            </p:grpSp>
          </p:grpSp>
          <p:grpSp>
            <p:nvGrpSpPr>
              <p:cNvPr id="9" name="Group 88"/>
              <p:cNvGrpSpPr>
                <a:grpSpLocks/>
              </p:cNvGrpSpPr>
              <p:nvPr userDrawn="1"/>
            </p:nvGrpSpPr>
            <p:grpSpPr bwMode="auto">
              <a:xfrm>
                <a:off x="34" y="34"/>
                <a:ext cx="3785" cy="567"/>
                <a:chOff x="34" y="34"/>
                <a:chExt cx="3785" cy="567"/>
              </a:xfrm>
            </p:grpSpPr>
            <p:sp>
              <p:nvSpPr>
                <p:cNvPr id="10" name="Rectangle 65"/>
                <p:cNvSpPr>
                  <a:spLocks noChangeArrowheads="1"/>
                </p:cNvSpPr>
                <p:nvPr userDrawn="1"/>
              </p:nvSpPr>
              <p:spPr bwMode="auto">
                <a:xfrm>
                  <a:off x="34" y="34"/>
                  <a:ext cx="839" cy="56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lIns="36000" tIns="36000" rIns="36000" bIns="36000">
                  <a:normAutofit/>
                </a:bodyPr>
                <a:lstStyle>
                  <a:lvl1pPr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>
                    <a:defRPr/>
                  </a:pPr>
                  <a:r>
                    <a:rPr lang="ja-JP" altLang="en-US" sz="1600" b="1" smtClean="0"/>
                    <a:t>角</a:t>
                  </a:r>
                  <a:r>
                    <a:rPr lang="en-US" altLang="ja-JP" sz="1600" b="1" smtClean="0"/>
                    <a:t>1</a:t>
                  </a:r>
                  <a:r>
                    <a:rPr lang="ja-JP" altLang="en-US" sz="1600" b="1" smtClean="0"/>
                    <a:t>封筒</a:t>
                  </a:r>
                  <a:endParaRPr lang="ja-JP" altLang="en-US" sz="1600" smtClean="0"/>
                </a:p>
                <a:p>
                  <a:pPr>
                    <a:defRPr/>
                  </a:pPr>
                  <a:r>
                    <a:rPr lang="en-US" altLang="ja-JP" sz="1200" smtClean="0"/>
                    <a:t>270×382mm</a:t>
                  </a:r>
                </a:p>
                <a:p>
                  <a:pPr>
                    <a:defRPr/>
                  </a:pPr>
                  <a:endParaRPr lang="en-US" altLang="ja-JP" sz="1200" smtClean="0"/>
                </a:p>
              </p:txBody>
            </p:sp>
            <p:pic>
              <p:nvPicPr>
                <p:cNvPr id="11" name="Picture 83" descr="新Suprintロゴ"/>
                <p:cNvPicPr>
                  <a:picLocks noChangeAspect="1" noChangeArrowheads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5" y="351"/>
                  <a:ext cx="342" cy="21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2" name="Text Box 67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872" y="34"/>
                  <a:ext cx="2947" cy="56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36000" tIns="36000" rIns="36000" bIns="36000" anchor="ctr"/>
                <a:lstStyle>
                  <a:lvl1pPr marL="114300" indent="-1143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b="1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封筒の周囲</a:t>
                  </a:r>
                  <a:r>
                    <a:rPr lang="en-US" altLang="ja-JP" sz="700" b="1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10mm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と</a:t>
                  </a:r>
                  <a:r>
                    <a:rPr lang="ja-JP" altLang="ja-JP" sz="700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ベロ（フタ）部分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には印刷できません。</a:t>
                  </a:r>
                  <a:r>
                    <a:rPr lang="ja-JP" altLang="ja-JP" sz="700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水色の線の内側に作成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してください。</a:t>
                  </a:r>
                  <a:endParaRPr lang="ja-JP" altLang="ja-JP" sz="4400" kern="100" dirty="0" smtClean="0">
                    <a:effectLst/>
                    <a:latin typeface="Century"/>
                    <a:ea typeface="ＭＳ 明朝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b="1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貼り合わせ部分（下図の灰色の点線）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にかかるベタや、広い面積で色をつけた場合など、かすれる可能性があります。</a:t>
                  </a:r>
                  <a:endParaRPr lang="ja-JP" altLang="ja-JP" sz="4400" kern="100" dirty="0" smtClean="0">
                    <a:effectLst/>
                    <a:latin typeface="Century"/>
                    <a:ea typeface="ＭＳ 明朝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データは黒</a:t>
                  </a:r>
                  <a:r>
                    <a:rPr lang="en-US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1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色の濃淡で作成してください。色の掛け合わせは使用できません。</a:t>
                  </a:r>
                  <a:endParaRPr lang="ja-JP" altLang="ja-JP" sz="4400" kern="100" dirty="0" smtClean="0">
                    <a:effectLst/>
                    <a:latin typeface="Century"/>
                    <a:ea typeface="ＭＳ 明朝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b="1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透過性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や</a:t>
                  </a:r>
                  <a:r>
                    <a:rPr lang="ja-JP" altLang="ja-JP" sz="700" b="1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半透明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、</a:t>
                  </a:r>
                  <a:r>
                    <a:rPr lang="ja-JP" altLang="ja-JP" sz="700" b="1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パターン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など</a:t>
                  </a:r>
                  <a:r>
                    <a:rPr lang="ja-JP" altLang="ja-JP" sz="700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正常に変換ができない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場合があります。</a:t>
                  </a:r>
                  <a:endParaRPr lang="ja-JP" altLang="ja-JP" sz="4400" kern="100" dirty="0" smtClean="0">
                    <a:effectLst/>
                    <a:latin typeface="Century"/>
                    <a:ea typeface="ＭＳ 明朝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用紙サイズの変更や、トンボの移動、変形などなさらないようお願いします。　</a:t>
                  </a:r>
                  <a:endParaRPr lang="ja-JP" altLang="ja-JP" sz="4400" kern="100" dirty="0" smtClean="0">
                    <a:effectLst/>
                    <a:latin typeface="Century"/>
                    <a:ea typeface="ＭＳ 明朝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説明用の枠などは削除してください。（削除の仕方は同封の</a:t>
                  </a:r>
                  <a:r>
                    <a:rPr lang="en-US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PDF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でご確認いただけます。）</a:t>
                  </a:r>
                  <a:endParaRPr lang="en-US" altLang="ja-JP" sz="700" kern="100" dirty="0" smtClean="0">
                    <a:solidFill>
                      <a:srgbClr val="000000"/>
                    </a:solidFill>
                    <a:effectLst/>
                    <a:latin typeface="Century"/>
                    <a:ea typeface="ＭＳ Ｐゴシック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en-US" altLang="ja-JP" sz="700" dirty="0" smtClean="0">
                      <a:solidFill>
                        <a:srgbClr val="000000"/>
                      </a:solidFill>
                      <a:effectLst/>
                      <a:latin typeface="ＭＳ Ｐゴシック"/>
                      <a:cs typeface="Times New Roman"/>
                    </a:rPr>
                    <a:t>PDF</a:t>
                  </a:r>
                  <a:r>
                    <a:rPr lang="ja-JP" altLang="ja-JP" sz="700" dirty="0" smtClean="0">
                      <a:solidFill>
                        <a:srgbClr val="000000"/>
                      </a:solidFill>
                      <a:effectLst/>
                      <a:ea typeface="ＭＳ Ｐゴシック"/>
                      <a:cs typeface="Times New Roman"/>
                    </a:rPr>
                    <a:t>を作成する際は、テンプレートと同じサイズで</a:t>
                  </a:r>
                  <a:r>
                    <a:rPr lang="en-US" altLang="ja-JP" sz="700" dirty="0" smtClean="0">
                      <a:solidFill>
                        <a:srgbClr val="000000"/>
                      </a:solidFill>
                      <a:effectLst/>
                      <a:ea typeface="ＭＳ Ｐゴシック"/>
                      <a:cs typeface="Times New Roman"/>
                    </a:rPr>
                    <a:t>PDF</a:t>
                  </a:r>
                  <a:r>
                    <a:rPr lang="ja-JP" altLang="ja-JP" sz="700" dirty="0" smtClean="0">
                      <a:solidFill>
                        <a:srgbClr val="000000"/>
                      </a:solidFill>
                      <a:effectLst/>
                      <a:ea typeface="ＭＳ Ｐゴシック"/>
                      <a:cs typeface="Times New Roman"/>
                    </a:rPr>
                    <a:t>が作成されている事をご確認ください。</a:t>
                  </a:r>
                  <a:endParaRPr lang="ja-JP" altLang="en-US" sz="700" dirty="0" smtClean="0">
                    <a:solidFill>
                      <a:srgbClr val="000000"/>
                    </a:solidFill>
                    <a:ea typeface="ＭＳ Ｐ明朝" pitchFamily="18" charset="-128"/>
                    <a:cs typeface="Times New Roman" pitchFamily="18" charset="0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884863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85"/>
          <p:cNvGrpSpPr>
            <a:grpSpLocks/>
          </p:cNvGrpSpPr>
          <p:nvPr userDrawn="1"/>
        </p:nvGrpSpPr>
        <p:grpSpPr bwMode="auto">
          <a:xfrm>
            <a:off x="1079500" y="-85725"/>
            <a:ext cx="10442575" cy="15640050"/>
            <a:chOff x="680" y="-54"/>
            <a:chExt cx="6578" cy="9852"/>
          </a:xfrm>
        </p:grpSpPr>
        <p:grpSp>
          <p:nvGrpSpPr>
            <p:cNvPr id="1048" name="Group 61"/>
            <p:cNvGrpSpPr>
              <a:grpSpLocks/>
            </p:cNvGrpSpPr>
            <p:nvPr userDrawn="1"/>
          </p:nvGrpSpPr>
          <p:grpSpPr bwMode="auto">
            <a:xfrm>
              <a:off x="680" y="680"/>
              <a:ext cx="6578" cy="9118"/>
              <a:chOff x="680" y="680"/>
              <a:chExt cx="6578" cy="9118"/>
            </a:xfrm>
          </p:grpSpPr>
          <p:sp>
            <p:nvSpPr>
              <p:cNvPr id="1050" name="Line 24"/>
              <p:cNvSpPr>
                <a:spLocks noChangeShapeType="1"/>
              </p:cNvSpPr>
              <p:nvPr userDrawn="1"/>
            </p:nvSpPr>
            <p:spPr bwMode="auto">
              <a:xfrm>
                <a:off x="680" y="838"/>
                <a:ext cx="6578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1" name="Line 25"/>
              <p:cNvSpPr>
                <a:spLocks noChangeShapeType="1"/>
              </p:cNvSpPr>
              <p:nvPr userDrawn="1"/>
            </p:nvSpPr>
            <p:spPr bwMode="auto">
              <a:xfrm>
                <a:off x="680" y="906"/>
                <a:ext cx="6578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2" name="Line 26"/>
              <p:cNvSpPr>
                <a:spLocks noChangeShapeType="1"/>
              </p:cNvSpPr>
              <p:nvPr userDrawn="1"/>
            </p:nvSpPr>
            <p:spPr bwMode="auto">
              <a:xfrm>
                <a:off x="680" y="5236"/>
                <a:ext cx="6578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3" name="Line 27"/>
              <p:cNvSpPr>
                <a:spLocks noChangeShapeType="1"/>
              </p:cNvSpPr>
              <p:nvPr userDrawn="1"/>
            </p:nvSpPr>
            <p:spPr bwMode="auto">
              <a:xfrm>
                <a:off x="680" y="9566"/>
                <a:ext cx="6578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4" name="Line 28"/>
              <p:cNvSpPr>
                <a:spLocks noChangeShapeType="1"/>
              </p:cNvSpPr>
              <p:nvPr userDrawn="1"/>
            </p:nvSpPr>
            <p:spPr bwMode="auto">
              <a:xfrm>
                <a:off x="680" y="9634"/>
                <a:ext cx="6578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5" name="Line 29"/>
              <p:cNvSpPr>
                <a:spLocks noChangeShapeType="1"/>
              </p:cNvSpPr>
              <p:nvPr userDrawn="1"/>
            </p:nvSpPr>
            <p:spPr bwMode="auto">
              <a:xfrm>
                <a:off x="838" y="680"/>
                <a:ext cx="0" cy="9118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6" name="Line 30"/>
              <p:cNvSpPr>
                <a:spLocks noChangeShapeType="1"/>
              </p:cNvSpPr>
              <p:nvPr userDrawn="1"/>
            </p:nvSpPr>
            <p:spPr bwMode="auto">
              <a:xfrm>
                <a:off x="906" y="680"/>
                <a:ext cx="0" cy="9118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7" name="Line 31"/>
              <p:cNvSpPr>
                <a:spLocks noChangeShapeType="1"/>
              </p:cNvSpPr>
              <p:nvPr userDrawn="1"/>
            </p:nvSpPr>
            <p:spPr bwMode="auto">
              <a:xfrm>
                <a:off x="3967" y="680"/>
                <a:ext cx="0" cy="9118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8" name="Line 32"/>
              <p:cNvSpPr>
                <a:spLocks noChangeShapeType="1"/>
              </p:cNvSpPr>
              <p:nvPr userDrawn="1"/>
            </p:nvSpPr>
            <p:spPr bwMode="auto">
              <a:xfrm>
                <a:off x="7027" y="680"/>
                <a:ext cx="0" cy="9118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9" name="Line 33"/>
              <p:cNvSpPr>
                <a:spLocks noChangeShapeType="1"/>
              </p:cNvSpPr>
              <p:nvPr userDrawn="1"/>
            </p:nvSpPr>
            <p:spPr bwMode="auto">
              <a:xfrm>
                <a:off x="7095" y="680"/>
                <a:ext cx="0" cy="9118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0" name="Rectangle 34"/>
              <p:cNvSpPr>
                <a:spLocks noChangeArrowheads="1"/>
              </p:cNvSpPr>
              <p:nvPr userDrawn="1"/>
            </p:nvSpPr>
            <p:spPr bwMode="auto">
              <a:xfrm>
                <a:off x="838" y="838"/>
                <a:ext cx="6257" cy="8796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 sz="33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 sz="33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 sz="33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 sz="33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 sz="33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3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3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3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3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sp>
          <p:nvSpPr>
            <p:cNvPr id="1049" name="Freeform 56"/>
            <p:cNvSpPr>
              <a:spLocks/>
            </p:cNvSpPr>
            <p:nvPr userDrawn="1"/>
          </p:nvSpPr>
          <p:spPr bwMode="auto">
            <a:xfrm>
              <a:off x="924" y="-54"/>
              <a:ext cx="6072" cy="886"/>
            </a:xfrm>
            <a:custGeom>
              <a:avLst/>
              <a:gdLst>
                <a:gd name="T0" fmla="*/ 0 w 6072"/>
                <a:gd name="T1" fmla="*/ 885 h 886"/>
                <a:gd name="T2" fmla="*/ 231 w 6072"/>
                <a:gd name="T3" fmla="*/ 0 h 886"/>
                <a:gd name="T4" fmla="*/ 5849 w 6072"/>
                <a:gd name="T5" fmla="*/ 9 h 886"/>
                <a:gd name="T6" fmla="*/ 6072 w 6072"/>
                <a:gd name="T7" fmla="*/ 886 h 88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072" h="886">
                  <a:moveTo>
                    <a:pt x="0" y="885"/>
                  </a:moveTo>
                  <a:lnTo>
                    <a:pt x="231" y="0"/>
                  </a:lnTo>
                  <a:lnTo>
                    <a:pt x="5849" y="9"/>
                  </a:lnTo>
                  <a:lnTo>
                    <a:pt x="6072" y="886"/>
                  </a:lnTo>
                </a:path>
              </a:pathLst>
            </a:cu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1027" name="Rectangle 23"/>
          <p:cNvSpPr>
            <a:spLocks noGrp="1" noChangeArrowheads="1"/>
          </p:cNvSpPr>
          <p:nvPr>
            <p:ph type="title"/>
          </p:nvPr>
        </p:nvSpPr>
        <p:spPr bwMode="auto">
          <a:xfrm>
            <a:off x="11493500" y="16633825"/>
            <a:ext cx="1108075" cy="239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11319" tIns="55660" rIns="111319" bIns="5566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86" name="Text Box 62"/>
          <p:cNvSpPr txBox="1"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1200" smtClean="0"/>
              <a:t>表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iming>
    <p:tnLst>
      <p:par>
        <p:cTn id="1" dur="indefinite" restart="never" nodeType="tmRoot"/>
      </p:par>
    </p:tnLst>
  </p:timing>
  <p:txStyles>
    <p:titleStyle>
      <a:lvl1pPr algn="ctr" defTabSz="167005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67005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67005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67005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67005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1670050" rtl="0" fontAlgn="base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1670050" rtl="0" fontAlgn="base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1670050" rtl="0" fontAlgn="base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1670050" rtl="0" fontAlgn="base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algn="l" defTabSz="1670050" rtl="0" eaLnBrk="0" fontAlgn="base" hangingPunct="0">
        <a:spcBef>
          <a:spcPct val="20000"/>
        </a:spcBef>
        <a:spcAft>
          <a:spcPct val="0"/>
        </a:spcAft>
        <a:defRPr kumimoji="1" sz="5800">
          <a:solidFill>
            <a:schemeClr val="tx1"/>
          </a:solidFill>
          <a:latin typeface="+mn-lt"/>
          <a:ea typeface="+mn-ea"/>
          <a:cs typeface="+mn-cs"/>
        </a:defRPr>
      </a:lvl1pPr>
      <a:lvl2pPr marL="1357313" indent="-522288" algn="l" defTabSz="1670050" rtl="0" eaLnBrk="0" fontAlgn="base" hangingPunct="0">
        <a:spcBef>
          <a:spcPct val="20000"/>
        </a:spcBef>
        <a:spcAft>
          <a:spcPct val="0"/>
        </a:spcAft>
        <a:buChar char="–"/>
        <a:defRPr kumimoji="1" sz="5100">
          <a:solidFill>
            <a:schemeClr val="tx1"/>
          </a:solidFill>
          <a:latin typeface="+mn-lt"/>
          <a:ea typeface="+mn-ea"/>
        </a:defRPr>
      </a:lvl2pPr>
      <a:lvl3pPr marL="2087563" indent="-417513" algn="l" defTabSz="1670050" rtl="0" eaLnBrk="0" fontAlgn="base" hangingPunct="0">
        <a:spcBef>
          <a:spcPct val="20000"/>
        </a:spcBef>
        <a:spcAft>
          <a:spcPct val="0"/>
        </a:spcAft>
        <a:buChar char="•"/>
        <a:defRPr kumimoji="1" sz="4400">
          <a:solidFill>
            <a:schemeClr val="tx1"/>
          </a:solidFill>
          <a:latin typeface="+mn-lt"/>
          <a:ea typeface="+mn-ea"/>
        </a:defRPr>
      </a:lvl3pPr>
      <a:lvl4pPr marL="2924175" indent="-417513" algn="l" defTabSz="1670050" rtl="0" eaLnBrk="0" fontAlgn="base" hangingPunct="0">
        <a:spcBef>
          <a:spcPct val="20000"/>
        </a:spcBef>
        <a:spcAft>
          <a:spcPct val="0"/>
        </a:spcAft>
        <a:buChar char="–"/>
        <a:defRPr kumimoji="1" sz="3700">
          <a:solidFill>
            <a:schemeClr val="tx1"/>
          </a:solidFill>
          <a:latin typeface="+mn-lt"/>
          <a:ea typeface="+mn-ea"/>
        </a:defRPr>
      </a:lvl4pPr>
      <a:lvl5pPr marL="3759200" indent="-417513" algn="l" defTabSz="1670050" rtl="0" eaLnBrk="0" fontAlgn="base" hangingPunct="0">
        <a:spcBef>
          <a:spcPct val="20000"/>
        </a:spcBef>
        <a:spcAft>
          <a:spcPct val="0"/>
        </a:spcAft>
        <a:buChar char="»"/>
        <a:defRPr kumimoji="1" sz="3700">
          <a:solidFill>
            <a:schemeClr val="tx1"/>
          </a:solidFill>
          <a:latin typeface="+mn-lt"/>
          <a:ea typeface="+mn-ea"/>
        </a:defRPr>
      </a:lvl5pPr>
      <a:lvl6pPr marL="4216400" indent="-417513" algn="l" defTabSz="1670050" rtl="0" fontAlgn="base">
        <a:spcBef>
          <a:spcPct val="20000"/>
        </a:spcBef>
        <a:spcAft>
          <a:spcPct val="0"/>
        </a:spcAft>
        <a:buChar char="»"/>
        <a:defRPr kumimoji="1" sz="3700">
          <a:solidFill>
            <a:schemeClr val="tx1"/>
          </a:solidFill>
          <a:latin typeface="+mn-lt"/>
          <a:ea typeface="+mn-ea"/>
        </a:defRPr>
      </a:lvl6pPr>
      <a:lvl7pPr marL="4673600" indent="-417513" algn="l" defTabSz="1670050" rtl="0" fontAlgn="base">
        <a:spcBef>
          <a:spcPct val="20000"/>
        </a:spcBef>
        <a:spcAft>
          <a:spcPct val="0"/>
        </a:spcAft>
        <a:buChar char="»"/>
        <a:defRPr kumimoji="1" sz="3700">
          <a:solidFill>
            <a:schemeClr val="tx1"/>
          </a:solidFill>
          <a:latin typeface="+mn-lt"/>
          <a:ea typeface="+mn-ea"/>
        </a:defRPr>
      </a:lvl7pPr>
      <a:lvl8pPr marL="5130800" indent="-417513" algn="l" defTabSz="1670050" rtl="0" fontAlgn="base">
        <a:spcBef>
          <a:spcPct val="20000"/>
        </a:spcBef>
        <a:spcAft>
          <a:spcPct val="0"/>
        </a:spcAft>
        <a:buChar char="»"/>
        <a:defRPr kumimoji="1" sz="3700">
          <a:solidFill>
            <a:schemeClr val="tx1"/>
          </a:solidFill>
          <a:latin typeface="+mn-lt"/>
          <a:ea typeface="+mn-ea"/>
        </a:defRPr>
      </a:lvl8pPr>
      <a:lvl9pPr marL="5588000" indent="-417513" algn="l" defTabSz="1670050" rtl="0" fontAlgn="base">
        <a:spcBef>
          <a:spcPct val="20000"/>
        </a:spcBef>
        <a:spcAft>
          <a:spcPct val="0"/>
        </a:spcAft>
        <a:buChar char="»"/>
        <a:defRPr kumimoji="1" sz="37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67005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67005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Company>ugo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suprint</dc:creator>
  <cp:lastModifiedBy>ugo-99</cp:lastModifiedBy>
  <cp:revision>24</cp:revision>
  <dcterms:created xsi:type="dcterms:W3CDTF">2008-06-03T11:31:49Z</dcterms:created>
  <dcterms:modified xsi:type="dcterms:W3CDTF">2015-08-26T08:37:23Z</dcterms:modified>
</cp:coreProperties>
</file>