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0011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172" y="-1008"/>
      </p:cViewPr>
      <p:guideLst>
        <p:guide orient="horz" pos="909"/>
        <p:guide orient="horz" pos="2130"/>
        <p:guide pos="908"/>
        <p:guide pos="4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0188" y="685800"/>
            <a:ext cx="63976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60A7948-7B19-41BC-AE6D-A62E536C06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5153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0" y="53975"/>
            <a:ext cx="8902700" cy="4770438"/>
            <a:chOff x="0" y="53975"/>
            <a:chExt cx="8902700" cy="4770438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89"/>
            <p:cNvGrpSpPr>
              <a:grpSpLocks/>
            </p:cNvGrpSpPr>
            <p:nvPr userDrawn="1"/>
          </p:nvGrpSpPr>
          <p:grpSpPr bwMode="auto">
            <a:xfrm>
              <a:off x="0" y="53975"/>
              <a:ext cx="8902700" cy="4770438"/>
              <a:chOff x="0" y="34"/>
              <a:chExt cx="5608" cy="3005"/>
            </a:xfrm>
          </p:grpSpPr>
          <p:grpSp>
            <p:nvGrpSpPr>
              <p:cNvPr id="4" name="Group 83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655" cy="1088"/>
                <a:chOff x="39" y="975"/>
                <a:chExt cx="4655" cy="1088"/>
              </a:xfrm>
            </p:grpSpPr>
            <p:sp>
              <p:nvSpPr>
                <p:cNvPr id="19" name="Rectangle 53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1" cy="108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" name="Rectangle 54"/>
                <p:cNvSpPr>
                  <a:spLocks noChangeArrowheads="1"/>
                </p:cNvSpPr>
                <p:nvPr userDrawn="1"/>
              </p:nvSpPr>
              <p:spPr bwMode="auto">
                <a:xfrm>
                  <a:off x="2903" y="975"/>
                  <a:ext cx="1791" cy="1088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2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8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723" cy="1303"/>
                <a:chOff x="39" y="828"/>
                <a:chExt cx="4723" cy="1303"/>
              </a:xfrm>
            </p:grpSpPr>
            <p:sp>
              <p:nvSpPr>
                <p:cNvPr id="13" name="Rectangle 6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855" cy="122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6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7" name="Group 7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スタンプカード</a:t>
                  </a:r>
                  <a:r>
                    <a:rPr lang="en-US" altLang="ja-JP" sz="1400" b="1" smtClean="0"/>
                    <a:t>B</a:t>
                  </a:r>
                  <a:endParaRPr lang="en-US" altLang="ja-JP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170×54mm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81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7" y="910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88" descr="stampB_F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349"/>
                <a:ext cx="1365" cy="6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40144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8"/>
          <p:cNvGrpSpPr>
            <a:grpSpLocks/>
          </p:cNvGrpSpPr>
          <p:nvPr userDrawn="1"/>
        </p:nvGrpSpPr>
        <p:grpSpPr bwMode="auto">
          <a:xfrm>
            <a:off x="1079500" y="1079500"/>
            <a:ext cx="6842125" cy="2665413"/>
            <a:chOff x="680" y="680"/>
            <a:chExt cx="4310" cy="1679"/>
          </a:xfrm>
        </p:grpSpPr>
        <p:sp>
          <p:nvSpPr>
            <p:cNvPr id="1054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26"/>
            <p:cNvSpPr>
              <a:spLocks noChangeShapeType="1"/>
            </p:cNvSpPr>
            <p:nvPr userDrawn="1"/>
          </p:nvSpPr>
          <p:spPr bwMode="auto">
            <a:xfrm>
              <a:off x="680" y="2199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29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30"/>
            <p:cNvSpPr>
              <a:spLocks noChangeShapeType="1"/>
            </p:cNvSpPr>
            <p:nvPr userDrawn="1"/>
          </p:nvSpPr>
          <p:spPr bwMode="auto">
            <a:xfrm>
              <a:off x="4760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Line 31"/>
            <p:cNvSpPr>
              <a:spLocks noChangeShapeType="1"/>
            </p:cNvSpPr>
            <p:nvPr userDrawn="1"/>
          </p:nvSpPr>
          <p:spPr bwMode="auto">
            <a:xfrm>
              <a:off x="482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990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27" name="Group 67"/>
          <p:cNvGrpSpPr>
            <a:grpSpLocks/>
          </p:cNvGrpSpPr>
          <p:nvPr userDrawn="1"/>
        </p:nvGrpSpPr>
        <p:grpSpPr bwMode="auto">
          <a:xfrm>
            <a:off x="4500563" y="1090613"/>
            <a:ext cx="1192212" cy="182562"/>
            <a:chOff x="2835" y="687"/>
            <a:chExt cx="751" cy="115"/>
          </a:xfrm>
        </p:grpSpPr>
        <p:sp>
          <p:nvSpPr>
            <p:cNvPr id="1066" name="Text Box 42"/>
            <p:cNvSpPr txBox="1">
              <a:spLocks noChangeArrowheads="1"/>
            </p:cNvSpPr>
            <p:nvPr userDrawn="1"/>
          </p:nvSpPr>
          <p:spPr bwMode="auto">
            <a:xfrm>
              <a:off x="3029" y="687"/>
              <a:ext cx="557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78898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78898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ja-JP" altLang="en-US" sz="1200" smtClean="0"/>
                <a:t>スジ入れ凹面</a:t>
              </a:r>
              <a:endParaRPr lang="ja-JP" altLang="en-US" smtClean="0"/>
            </a:p>
          </p:txBody>
        </p:sp>
        <p:sp>
          <p:nvSpPr>
            <p:cNvPr id="1053" name="Line 43"/>
            <p:cNvSpPr>
              <a:spLocks noChangeShapeType="1"/>
            </p:cNvSpPr>
            <p:nvPr userDrawn="1"/>
          </p:nvSpPr>
          <p:spPr bwMode="auto">
            <a:xfrm flipH="1">
              <a:off x="2835" y="748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28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  <p:sp>
        <p:nvSpPr>
          <p:cNvPr id="1029" name="Oval 95"/>
          <p:cNvSpPr>
            <a:spLocks noChangeArrowheads="1"/>
          </p:cNvSpPr>
          <p:nvPr userDrawn="1"/>
        </p:nvSpPr>
        <p:spPr bwMode="auto">
          <a:xfrm>
            <a:off x="7713663" y="10318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Oval 96"/>
          <p:cNvSpPr>
            <a:spLocks noChangeArrowheads="1"/>
          </p:cNvSpPr>
          <p:nvPr userDrawn="1"/>
        </p:nvSpPr>
        <p:spPr bwMode="auto">
          <a:xfrm>
            <a:off x="7712075" y="353695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788988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46063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068388" indent="-198438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</a:defRPr>
      </a:lvl3pPr>
      <a:lvl4pPr marL="1444625" indent="-196850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822450" indent="-198438" algn="l" defTabSz="788988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796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7368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940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6512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2015-08-26T07:27:02Z</dcterms:modified>
</cp:coreProperties>
</file>