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001125" cy="482441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2172" y="-1008"/>
      </p:cViewPr>
      <p:guideLst>
        <p:guide orient="horz" pos="909"/>
        <p:guide orient="horz" pos="2130"/>
        <p:guide pos="908"/>
        <p:guide pos="4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30188" y="685800"/>
            <a:ext cx="63976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29FABDB-7496-4A70-B5C9-8CCE5E478D4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35230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0" y="53975"/>
            <a:ext cx="8902700" cy="4770438"/>
            <a:chOff x="0" y="53975"/>
            <a:chExt cx="8902700" cy="4770438"/>
          </a:xfrm>
        </p:grpSpPr>
        <p:pic>
          <p:nvPicPr>
            <p:cNvPr id="1026" name="図 1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10"/>
            <a:stretch>
              <a:fillRect/>
            </a:stretch>
          </p:blipFill>
          <p:spPr bwMode="auto">
            <a:xfrm>
              <a:off x="5256213" y="71438"/>
              <a:ext cx="2262187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106"/>
            <p:cNvGrpSpPr>
              <a:grpSpLocks/>
            </p:cNvGrpSpPr>
            <p:nvPr userDrawn="1"/>
          </p:nvGrpSpPr>
          <p:grpSpPr bwMode="auto">
            <a:xfrm>
              <a:off x="0" y="53975"/>
              <a:ext cx="8902700" cy="4770438"/>
              <a:chOff x="0" y="34"/>
              <a:chExt cx="5608" cy="3005"/>
            </a:xfrm>
          </p:grpSpPr>
          <p:grpSp>
            <p:nvGrpSpPr>
              <p:cNvPr id="4" name="Group 85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4655" cy="1088"/>
                <a:chOff x="39" y="975"/>
                <a:chExt cx="4655" cy="1088"/>
              </a:xfrm>
            </p:grpSpPr>
            <p:sp>
              <p:nvSpPr>
                <p:cNvPr id="19" name="Rectangle 86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1791" cy="1088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0" name="Rectangle 87"/>
                <p:cNvSpPr>
                  <a:spLocks noChangeArrowheads="1"/>
                </p:cNvSpPr>
                <p:nvPr userDrawn="1"/>
              </p:nvSpPr>
              <p:spPr bwMode="auto">
                <a:xfrm>
                  <a:off x="2903" y="975"/>
                  <a:ext cx="1791" cy="1088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1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22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" name="Text Box 7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5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7" name="Line 72"/>
                <p:cNvSpPr>
                  <a:spLocks noChangeShapeType="1"/>
                </p:cNvSpPr>
                <p:nvPr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6" name="Group 94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4723" cy="1303"/>
                <a:chOff x="39" y="828"/>
                <a:chExt cx="4723" cy="1303"/>
              </a:xfrm>
            </p:grpSpPr>
            <p:sp>
              <p:nvSpPr>
                <p:cNvPr id="13" name="Rectangle 95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3855" cy="1224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4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5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" name="Text Box 7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7" name="Group 99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10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400" b="1" smtClean="0"/>
                    <a:t>スタンプカード</a:t>
                  </a:r>
                  <a:r>
                    <a:rPr lang="en-US" altLang="ja-JP" sz="1400" b="1" smtClean="0"/>
                    <a:t>B</a:t>
                  </a:r>
                  <a:endParaRPr lang="en-US" altLang="ja-JP" sz="14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170×54mm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sp>
              <p:nvSpPr>
                <p:cNvPr id="11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2" name="Picture 102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8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67" y="910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" name="Picture 105" descr="stampB_B"/>
              <p:cNvPicPr>
                <a:picLocks noChangeAspect="1" noChangeArrowheads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349"/>
                <a:ext cx="1365" cy="6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4074741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6"/>
          <p:cNvGrpSpPr>
            <a:grpSpLocks/>
          </p:cNvGrpSpPr>
          <p:nvPr userDrawn="1"/>
        </p:nvGrpSpPr>
        <p:grpSpPr bwMode="auto">
          <a:xfrm>
            <a:off x="1079500" y="1079500"/>
            <a:ext cx="6842125" cy="2665413"/>
            <a:chOff x="680" y="680"/>
            <a:chExt cx="4310" cy="1679"/>
          </a:xfrm>
        </p:grpSpPr>
        <p:sp>
          <p:nvSpPr>
            <p:cNvPr id="1054" name="Line 67"/>
            <p:cNvSpPr>
              <a:spLocks noChangeShapeType="1"/>
            </p:cNvSpPr>
            <p:nvPr userDrawn="1"/>
          </p:nvSpPr>
          <p:spPr bwMode="auto">
            <a:xfrm>
              <a:off x="680" y="838"/>
              <a:ext cx="43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68"/>
            <p:cNvSpPr>
              <a:spLocks noChangeShapeType="1"/>
            </p:cNvSpPr>
            <p:nvPr userDrawn="1"/>
          </p:nvSpPr>
          <p:spPr bwMode="auto">
            <a:xfrm>
              <a:off x="680" y="906"/>
              <a:ext cx="43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69"/>
            <p:cNvSpPr>
              <a:spLocks noChangeShapeType="1"/>
            </p:cNvSpPr>
            <p:nvPr userDrawn="1"/>
          </p:nvSpPr>
          <p:spPr bwMode="auto">
            <a:xfrm>
              <a:off x="680" y="1520"/>
              <a:ext cx="43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70"/>
            <p:cNvSpPr>
              <a:spLocks noChangeShapeType="1"/>
            </p:cNvSpPr>
            <p:nvPr userDrawn="1"/>
          </p:nvSpPr>
          <p:spPr bwMode="auto">
            <a:xfrm>
              <a:off x="680" y="2130"/>
              <a:ext cx="43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71"/>
            <p:cNvSpPr>
              <a:spLocks noChangeShapeType="1"/>
            </p:cNvSpPr>
            <p:nvPr userDrawn="1"/>
          </p:nvSpPr>
          <p:spPr bwMode="auto">
            <a:xfrm>
              <a:off x="680" y="2199"/>
              <a:ext cx="43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Line 72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0" name="Line 73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1" name="Line 74"/>
            <p:cNvSpPr>
              <a:spLocks noChangeShapeType="1"/>
            </p:cNvSpPr>
            <p:nvPr userDrawn="1"/>
          </p:nvSpPr>
          <p:spPr bwMode="auto">
            <a:xfrm>
              <a:off x="2833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2" name="Line 75"/>
            <p:cNvSpPr>
              <a:spLocks noChangeShapeType="1"/>
            </p:cNvSpPr>
            <p:nvPr userDrawn="1"/>
          </p:nvSpPr>
          <p:spPr bwMode="auto">
            <a:xfrm>
              <a:off x="4760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3" name="Line 76"/>
            <p:cNvSpPr>
              <a:spLocks noChangeShapeType="1"/>
            </p:cNvSpPr>
            <p:nvPr userDrawn="1"/>
          </p:nvSpPr>
          <p:spPr bwMode="auto">
            <a:xfrm>
              <a:off x="4828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4" name="Rectangle 77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990" cy="136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27" name="Group 78"/>
          <p:cNvGrpSpPr>
            <a:grpSpLocks/>
          </p:cNvGrpSpPr>
          <p:nvPr userDrawn="1"/>
        </p:nvGrpSpPr>
        <p:grpSpPr bwMode="auto">
          <a:xfrm>
            <a:off x="4500563" y="1090613"/>
            <a:ext cx="1192212" cy="182562"/>
            <a:chOff x="2835" y="687"/>
            <a:chExt cx="751" cy="115"/>
          </a:xfrm>
        </p:grpSpPr>
        <p:sp>
          <p:nvSpPr>
            <p:cNvPr id="1103" name="Text Box 79"/>
            <p:cNvSpPr txBox="1">
              <a:spLocks noChangeArrowheads="1"/>
            </p:cNvSpPr>
            <p:nvPr userDrawn="1"/>
          </p:nvSpPr>
          <p:spPr bwMode="auto">
            <a:xfrm>
              <a:off x="3029" y="687"/>
              <a:ext cx="557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78898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78898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78898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78898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78898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78898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78898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78898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78898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defRPr/>
              </a:pPr>
              <a:r>
                <a:rPr lang="ja-JP" altLang="en-US" sz="1200" smtClean="0"/>
                <a:t>スジ入れ凸面</a:t>
              </a:r>
              <a:endParaRPr lang="ja-JP" altLang="en-US" smtClean="0"/>
            </a:p>
          </p:txBody>
        </p:sp>
        <p:sp>
          <p:nvSpPr>
            <p:cNvPr id="1053" name="Line 80"/>
            <p:cNvSpPr>
              <a:spLocks noChangeShapeType="1"/>
            </p:cNvSpPr>
            <p:nvPr userDrawn="1"/>
          </p:nvSpPr>
          <p:spPr bwMode="auto">
            <a:xfrm flipH="1">
              <a:off x="2835" y="748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3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/>
          <a:lstStyle>
            <a:lvl1pPr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29" name="Oval 95"/>
          <p:cNvSpPr>
            <a:spLocks noChangeArrowheads="1"/>
          </p:cNvSpPr>
          <p:nvPr userDrawn="1"/>
        </p:nvSpPr>
        <p:spPr bwMode="auto">
          <a:xfrm>
            <a:off x="7713663" y="103187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0" name="Oval 96"/>
          <p:cNvSpPr>
            <a:spLocks noChangeArrowheads="1"/>
          </p:cNvSpPr>
          <p:nvPr userDrawn="1"/>
        </p:nvSpPr>
        <p:spPr bwMode="auto">
          <a:xfrm>
            <a:off x="7712075" y="3536950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7889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889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889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889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889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7889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7889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7889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7889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96863" indent="-296863" algn="l" defTabSz="788988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641350" indent="-246063" algn="l" defTabSz="788988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987425" indent="-198438" algn="l" defTabSz="788988" rtl="0" eaLnBrk="0" fontAlgn="base" hangingPunct="0">
        <a:spcBef>
          <a:spcPct val="20000"/>
        </a:spcBef>
        <a:spcAft>
          <a:spcPct val="0"/>
        </a:spcAft>
        <a:buChar char="•"/>
        <a:defRPr kumimoji="1" sz="2100">
          <a:solidFill>
            <a:schemeClr val="tx1"/>
          </a:solidFill>
          <a:latin typeface="+mn-lt"/>
          <a:ea typeface="+mn-ea"/>
        </a:defRPr>
      </a:lvl3pPr>
      <a:lvl4pPr marL="1382713" indent="-196850" algn="l" defTabSz="788988" rtl="0" eaLnBrk="0" fontAlgn="base" hangingPunct="0">
        <a:spcBef>
          <a:spcPct val="20000"/>
        </a:spcBef>
        <a:spcAft>
          <a:spcPct val="0"/>
        </a:spcAft>
        <a:buChar char="–"/>
        <a:defRPr kumimoji="1" sz="1700">
          <a:solidFill>
            <a:schemeClr val="tx1"/>
          </a:solidFill>
          <a:latin typeface="+mn-lt"/>
          <a:ea typeface="+mn-ea"/>
        </a:defRPr>
      </a:lvl4pPr>
      <a:lvl5pPr marL="1778000" indent="-198438" algn="l" defTabSz="788988" rtl="0" eaLnBrk="0" fontAlgn="base" hangingPunct="0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5pPr>
      <a:lvl6pPr marL="2235200" indent="-198438" algn="l" defTabSz="788988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6pPr>
      <a:lvl7pPr marL="2692400" indent="-198438" algn="l" defTabSz="788988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7pPr>
      <a:lvl8pPr marL="3149600" indent="-198438" algn="l" defTabSz="788988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8pPr>
      <a:lvl9pPr marL="3606800" indent="-198438" algn="l" defTabSz="788988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88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88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18</cp:revision>
  <dcterms:created xsi:type="dcterms:W3CDTF">2008-06-03T11:31:49Z</dcterms:created>
  <dcterms:modified xsi:type="dcterms:W3CDTF">2015-08-26T07:27:08Z</dcterms:modified>
</cp:coreProperties>
</file>