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6480175" cy="820896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90" d="100"/>
          <a:sy n="90" d="100"/>
        </p:scale>
        <p:origin x="-3294" y="-210"/>
      </p:cViewPr>
      <p:guideLst>
        <p:guide orient="horz" pos="907"/>
        <p:guide orient="horz" pos="4263"/>
        <p:guide pos="907"/>
        <p:guide pos="31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74863" y="685800"/>
            <a:ext cx="270827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6CAC8129-C407-40AD-9076-461C1F36794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606940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hyperlink" Target="http://www.suprint.jp/studio/design_inquiry/regist.php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グループ化 22"/>
          <p:cNvGrpSpPr/>
          <p:nvPr userDrawn="1"/>
        </p:nvGrpSpPr>
        <p:grpSpPr>
          <a:xfrm>
            <a:off x="53975" y="53975"/>
            <a:ext cx="6426200" cy="8026400"/>
            <a:chOff x="53975" y="53975"/>
            <a:chExt cx="6426200" cy="8026400"/>
          </a:xfrm>
        </p:grpSpPr>
        <p:grpSp>
          <p:nvGrpSpPr>
            <p:cNvPr id="2" name="Group 80"/>
            <p:cNvGrpSpPr>
              <a:grpSpLocks/>
            </p:cNvGrpSpPr>
            <p:nvPr userDrawn="1"/>
          </p:nvGrpSpPr>
          <p:grpSpPr bwMode="auto">
            <a:xfrm>
              <a:off x="53975" y="53975"/>
              <a:ext cx="6426200" cy="6715125"/>
              <a:chOff x="34" y="34"/>
              <a:chExt cx="4048" cy="4230"/>
            </a:xfrm>
          </p:grpSpPr>
          <p:grpSp>
            <p:nvGrpSpPr>
              <p:cNvPr id="3" name="Group 77"/>
              <p:cNvGrpSpPr>
                <a:grpSpLocks/>
              </p:cNvGrpSpPr>
              <p:nvPr userDrawn="1"/>
            </p:nvGrpSpPr>
            <p:grpSpPr bwMode="auto">
              <a:xfrm>
                <a:off x="39" y="975"/>
                <a:ext cx="3068" cy="3221"/>
                <a:chOff x="39" y="975"/>
                <a:chExt cx="3068" cy="3221"/>
              </a:xfrm>
            </p:grpSpPr>
            <p:sp>
              <p:nvSpPr>
                <p:cNvPr id="17" name="Rectangle 48"/>
                <p:cNvSpPr>
                  <a:spLocks noChangeArrowheads="1"/>
                </p:cNvSpPr>
                <p:nvPr userDrawn="1"/>
              </p:nvSpPr>
              <p:spPr bwMode="auto">
                <a:xfrm>
                  <a:off x="975" y="975"/>
                  <a:ext cx="2132" cy="3221"/>
                </a:xfrm>
                <a:prstGeom prst="rect">
                  <a:avLst/>
                </a:prstGeom>
                <a:noFill/>
                <a:ln w="6350">
                  <a:solidFill>
                    <a:srgbClr val="00FF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8" name="Group 68"/>
                <p:cNvGrpSpPr>
                  <a:grpSpLocks/>
                </p:cNvGrpSpPr>
                <p:nvPr userDrawn="1"/>
              </p:nvGrpSpPr>
              <p:grpSpPr bwMode="auto">
                <a:xfrm>
                  <a:off x="39" y="1252"/>
                  <a:ext cx="930" cy="431"/>
                  <a:chOff x="98" y="3518"/>
                  <a:chExt cx="2325" cy="1077"/>
                </a:xfrm>
              </p:grpSpPr>
              <p:sp>
                <p:nvSpPr>
                  <p:cNvPr id="19" name="Line 69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4055"/>
                    <a:ext cx="105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" name="Text Box 70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3518"/>
                    <a:ext cx="1475" cy="107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切れては困る物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の線の内側に配置。</a:t>
                    </a:r>
                    <a:endParaRPr lang="ja-JP" altLang="en-US" sz="1400" smtClean="0"/>
                  </a:p>
                </p:txBody>
              </p:sp>
            </p:grpSp>
          </p:grpSp>
          <p:grpSp>
            <p:nvGrpSpPr>
              <p:cNvPr id="4" name="Group 71"/>
              <p:cNvGrpSpPr>
                <a:grpSpLocks/>
              </p:cNvGrpSpPr>
              <p:nvPr userDrawn="1"/>
            </p:nvGrpSpPr>
            <p:grpSpPr bwMode="auto">
              <a:xfrm>
                <a:off x="39" y="1764"/>
                <a:ext cx="794" cy="340"/>
                <a:chOff x="98" y="4958"/>
                <a:chExt cx="1985" cy="850"/>
              </a:xfrm>
            </p:grpSpPr>
            <p:sp>
              <p:nvSpPr>
                <p:cNvPr id="15" name="Line 72"/>
                <p:cNvSpPr>
                  <a:spLocks noChangeShapeType="1"/>
                </p:cNvSpPr>
                <p:nvPr userDrawn="1"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" name="Text Box 73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  <a:endParaRPr lang="ja-JP" altLang="en-US" sz="1400" smtClean="0"/>
                </a:p>
              </p:txBody>
            </p:sp>
          </p:grpSp>
          <p:grpSp>
            <p:nvGrpSpPr>
              <p:cNvPr id="5" name="Group 78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3136" cy="3436"/>
                <a:chOff x="39" y="828"/>
                <a:chExt cx="3136" cy="3436"/>
              </a:xfrm>
            </p:grpSpPr>
            <p:sp>
              <p:nvSpPr>
                <p:cNvPr id="11" name="Rectangle 56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2268" cy="3357"/>
                </a:xfrm>
                <a:prstGeom prst="rect">
                  <a:avLst/>
                </a:prstGeom>
                <a:noFill/>
                <a:ln w="6350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2" name="Group 74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3" name="Line 75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" name="Text Box 76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仕上がり位置。</a:t>
                    </a:r>
                  </a:p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い線でカットします。</a:t>
                    </a:r>
                    <a:endParaRPr lang="ja-JP" altLang="en-US" sz="1400" smtClean="0"/>
                  </a:p>
                </p:txBody>
              </p:sp>
            </p:grpSp>
          </p:grpSp>
          <p:grpSp>
            <p:nvGrpSpPr>
              <p:cNvPr id="6" name="Group 73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191" cy="567"/>
                <a:chOff x="34" y="34"/>
                <a:chExt cx="3191" cy="567"/>
              </a:xfrm>
            </p:grpSpPr>
            <p:sp>
              <p:nvSpPr>
                <p:cNvPr id="8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>
                    <a:defRPr/>
                  </a:pPr>
                  <a:r>
                    <a:rPr lang="ja-JP" altLang="en-US" sz="1500" b="1" smtClean="0"/>
                    <a:t>ポストカード 縦</a:t>
                  </a:r>
                  <a:endParaRPr lang="ja-JP" altLang="en-US" sz="1500" smtClean="0"/>
                </a:p>
                <a:p>
                  <a:pPr>
                    <a:defRPr/>
                  </a:pPr>
                  <a:r>
                    <a:rPr lang="en-US" altLang="ja-JP" sz="1200" smtClean="0"/>
                    <a:t>100×148mm</a:t>
                  </a:r>
                </a:p>
                <a:p>
                  <a:pPr>
                    <a:defRPr/>
                  </a:pPr>
                  <a:endParaRPr lang="en-US" altLang="ja-JP" sz="1200" smtClean="0"/>
                </a:p>
              </p:txBody>
            </p:sp>
            <p:sp>
              <p:nvSpPr>
                <p:cNvPr id="9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353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フチ無印刷</a:t>
                  </a:r>
                  <a:r>
                    <a:rPr lang="ja-JP" altLang="en-US" sz="700" smtClean="0"/>
                    <a:t>をご希望の場合、外側の黒い線まで背景や画像を伸ばして下さい。（右下図参照）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切れては困る絵柄や文字等</a:t>
                  </a:r>
                  <a:r>
                    <a:rPr lang="ja-JP" altLang="en-US" sz="700" smtClean="0"/>
                    <a:t>は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、仕上り（青い四角）より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2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～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3mm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（水色の四角の中）</a:t>
                  </a:r>
                  <a:r>
                    <a:rPr lang="ja-JP" altLang="en-US" sz="700" smtClean="0"/>
                    <a:t>に入れて作成してください。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</p:txBody>
            </p:sp>
            <p:pic>
              <p:nvPicPr>
                <p:cNvPr id="10" name="Picture 76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7" name="Picture 77" descr="ぬりたし説明"/>
              <p:cNvPicPr>
                <a:picLocks noChangeAspect="1" noChangeArrowheads="1"/>
              </p:cNvPicPr>
              <p:nvPr userDrawn="1"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41" y="907"/>
                <a:ext cx="641" cy="17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2" name="図 1">
              <a:hlinkClick r:id="rId4"/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710"/>
            <a:stretch>
              <a:fillRect/>
            </a:stretch>
          </p:blipFill>
          <p:spPr bwMode="auto">
            <a:xfrm>
              <a:off x="2098675" y="7216775"/>
              <a:ext cx="2260600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66516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81"/>
          <p:cNvGrpSpPr>
            <a:grpSpLocks/>
          </p:cNvGrpSpPr>
          <p:nvPr userDrawn="1"/>
        </p:nvGrpSpPr>
        <p:grpSpPr bwMode="auto">
          <a:xfrm>
            <a:off x="1079500" y="1079500"/>
            <a:ext cx="4321175" cy="6049963"/>
            <a:chOff x="680" y="680"/>
            <a:chExt cx="2722" cy="3811"/>
          </a:xfrm>
        </p:grpSpPr>
        <p:grpSp>
          <p:nvGrpSpPr>
            <p:cNvPr id="1050" name="Group 63"/>
            <p:cNvGrpSpPr>
              <a:grpSpLocks/>
            </p:cNvGrpSpPr>
            <p:nvPr userDrawn="1"/>
          </p:nvGrpSpPr>
          <p:grpSpPr bwMode="auto">
            <a:xfrm>
              <a:off x="680" y="680"/>
              <a:ext cx="2722" cy="3811"/>
              <a:chOff x="680" y="680"/>
              <a:chExt cx="2722" cy="3811"/>
            </a:xfrm>
          </p:grpSpPr>
          <p:sp>
            <p:nvSpPr>
              <p:cNvPr id="1052" name="Line 22"/>
              <p:cNvSpPr>
                <a:spLocks noChangeShapeType="1"/>
              </p:cNvSpPr>
              <p:nvPr userDrawn="1"/>
            </p:nvSpPr>
            <p:spPr bwMode="auto">
              <a:xfrm>
                <a:off x="680" y="838"/>
                <a:ext cx="272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3" name="Line 23"/>
              <p:cNvSpPr>
                <a:spLocks noChangeShapeType="1"/>
              </p:cNvSpPr>
              <p:nvPr userDrawn="1"/>
            </p:nvSpPr>
            <p:spPr bwMode="auto">
              <a:xfrm>
                <a:off x="680" y="906"/>
                <a:ext cx="272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4" name="Line 24"/>
              <p:cNvSpPr>
                <a:spLocks noChangeShapeType="1"/>
              </p:cNvSpPr>
              <p:nvPr userDrawn="1"/>
            </p:nvSpPr>
            <p:spPr bwMode="auto">
              <a:xfrm>
                <a:off x="680" y="2584"/>
                <a:ext cx="272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5" name="Line 25"/>
              <p:cNvSpPr>
                <a:spLocks noChangeShapeType="1"/>
              </p:cNvSpPr>
              <p:nvPr userDrawn="1"/>
            </p:nvSpPr>
            <p:spPr bwMode="auto">
              <a:xfrm>
                <a:off x="680" y="4261"/>
                <a:ext cx="272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6" name="Line 26"/>
              <p:cNvSpPr>
                <a:spLocks noChangeShapeType="1"/>
              </p:cNvSpPr>
              <p:nvPr userDrawn="1"/>
            </p:nvSpPr>
            <p:spPr bwMode="auto">
              <a:xfrm>
                <a:off x="680" y="4331"/>
                <a:ext cx="272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7" name="Line 27"/>
              <p:cNvSpPr>
                <a:spLocks noChangeShapeType="1"/>
              </p:cNvSpPr>
              <p:nvPr userDrawn="1"/>
            </p:nvSpPr>
            <p:spPr bwMode="auto">
              <a:xfrm>
                <a:off x="838" y="680"/>
                <a:ext cx="0" cy="3811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8" name="Line 28"/>
              <p:cNvSpPr>
                <a:spLocks noChangeShapeType="1"/>
              </p:cNvSpPr>
              <p:nvPr userDrawn="1"/>
            </p:nvSpPr>
            <p:spPr bwMode="auto">
              <a:xfrm>
                <a:off x="906" y="680"/>
                <a:ext cx="0" cy="3811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9" name="Line 29"/>
              <p:cNvSpPr>
                <a:spLocks noChangeShapeType="1"/>
              </p:cNvSpPr>
              <p:nvPr userDrawn="1"/>
            </p:nvSpPr>
            <p:spPr bwMode="auto">
              <a:xfrm>
                <a:off x="2041" y="680"/>
                <a:ext cx="0" cy="3811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0" name="Line 30"/>
              <p:cNvSpPr>
                <a:spLocks noChangeShapeType="1"/>
              </p:cNvSpPr>
              <p:nvPr userDrawn="1"/>
            </p:nvSpPr>
            <p:spPr bwMode="auto">
              <a:xfrm>
                <a:off x="3173" y="680"/>
                <a:ext cx="0" cy="3811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1" name="Line 31"/>
              <p:cNvSpPr>
                <a:spLocks noChangeShapeType="1"/>
              </p:cNvSpPr>
              <p:nvPr userDrawn="1"/>
            </p:nvSpPr>
            <p:spPr bwMode="auto">
              <a:xfrm>
                <a:off x="3241" y="680"/>
                <a:ext cx="0" cy="3811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051" name="Rectangle 32"/>
            <p:cNvSpPr>
              <a:spLocks noChangeArrowheads="1"/>
            </p:cNvSpPr>
            <p:nvPr userDrawn="1"/>
          </p:nvSpPr>
          <p:spPr bwMode="auto">
            <a:xfrm>
              <a:off x="838" y="838"/>
              <a:ext cx="2403" cy="349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8" name="Text Box 12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/>
          <a:lstStyle>
            <a:lvl1pPr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 sz="1200"/>
              <a:t>裏</a:t>
            </a:r>
          </a:p>
        </p:txBody>
      </p:sp>
      <p:grpSp>
        <p:nvGrpSpPr>
          <p:cNvPr id="1029" name="Group 83"/>
          <p:cNvGrpSpPr>
            <a:grpSpLocks/>
          </p:cNvGrpSpPr>
          <p:nvPr userDrawn="1"/>
        </p:nvGrpSpPr>
        <p:grpSpPr bwMode="auto">
          <a:xfrm>
            <a:off x="5227638" y="996950"/>
            <a:ext cx="244475" cy="6203950"/>
            <a:chOff x="3293" y="628"/>
            <a:chExt cx="154" cy="3908"/>
          </a:xfrm>
        </p:grpSpPr>
        <p:sp>
          <p:nvSpPr>
            <p:cNvPr id="1030" name="Oval 95"/>
            <p:cNvSpPr>
              <a:spLocks noChangeArrowheads="1"/>
            </p:cNvSpPr>
            <p:nvPr userDrawn="1"/>
          </p:nvSpPr>
          <p:spPr bwMode="auto">
            <a:xfrm>
              <a:off x="3294" y="628"/>
              <a:ext cx="153" cy="15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>
              <a:lvl1pPr defTabSz="696913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696913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696913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696913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696913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696913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696913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696913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696913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ja-JP" altLang="en-US" sz="1000">
                  <a:latin typeface="Century" pitchFamily="18" charset="0"/>
                  <a:ea typeface="ＭＳ 明朝" pitchFamily="17" charset="-128"/>
                </a:rPr>
                <a:t>天</a:t>
              </a:r>
              <a:endParaRPr lang="ja-JP" altLang="en-US" sz="1000">
                <a:latin typeface="Times New Roman" pitchFamily="18" charset="0"/>
                <a:ea typeface="ＭＳ 明朝" pitchFamily="17" charset="-128"/>
              </a:endParaRPr>
            </a:p>
            <a:p>
              <a:pPr eaLnBrk="1" hangingPunct="1"/>
              <a:endParaRPr lang="en-US" altLang="ja-JP" sz="1400"/>
            </a:p>
          </p:txBody>
        </p:sp>
        <p:sp>
          <p:nvSpPr>
            <p:cNvPr id="1031" name="Oval 96"/>
            <p:cNvSpPr>
              <a:spLocks noChangeArrowheads="1"/>
            </p:cNvSpPr>
            <p:nvPr userDrawn="1"/>
          </p:nvSpPr>
          <p:spPr bwMode="auto">
            <a:xfrm>
              <a:off x="3293" y="4383"/>
              <a:ext cx="153" cy="15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>
              <a:lvl1pPr defTabSz="696913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696913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696913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696913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696913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696913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696913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696913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696913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ja-JP" altLang="en-US" sz="1000">
                  <a:latin typeface="Century" pitchFamily="18" charset="0"/>
                  <a:ea typeface="ＭＳ 明朝" pitchFamily="17" charset="-128"/>
                </a:rPr>
                <a:t>地</a:t>
              </a:r>
              <a:endParaRPr lang="ja-JP" altLang="en-US" sz="1000">
                <a:latin typeface="Times New Roman" pitchFamily="18" charset="0"/>
                <a:ea typeface="ＭＳ 明朝" pitchFamily="17" charset="-128"/>
              </a:endParaRPr>
            </a:p>
            <a:p>
              <a:pPr eaLnBrk="1" hangingPunct="1"/>
              <a:endParaRPr lang="en-US" altLang="ja-JP" sz="140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83820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3820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83820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83820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83820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83820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83820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83820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83820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algn="l" defTabSz="838200" rtl="0" eaLnBrk="0" fontAlgn="base" hangingPunct="0">
        <a:spcBef>
          <a:spcPct val="20000"/>
        </a:spcBef>
        <a:spcAft>
          <a:spcPct val="0"/>
        </a:spcAft>
        <a:defRPr kumimoji="1" sz="2900">
          <a:solidFill>
            <a:schemeClr val="tx1"/>
          </a:solidFill>
          <a:latin typeface="+mn-lt"/>
          <a:ea typeface="+mn-ea"/>
          <a:cs typeface="+mn-cs"/>
        </a:defRPr>
      </a:lvl1pPr>
      <a:lvl2pPr marL="706438" indent="-261938" algn="l" defTabSz="838200" rtl="0" eaLnBrk="0" fontAlgn="base" hangingPunct="0">
        <a:spcBef>
          <a:spcPct val="20000"/>
        </a:spcBef>
        <a:spcAft>
          <a:spcPct val="0"/>
        </a:spcAft>
        <a:buChar char="–"/>
        <a:defRPr kumimoji="1" sz="2600">
          <a:solidFill>
            <a:schemeClr val="tx1"/>
          </a:solidFill>
          <a:latin typeface="+mn-lt"/>
          <a:ea typeface="+mn-ea"/>
        </a:defRPr>
      </a:lvl2pPr>
      <a:lvl3pPr marL="1096963" indent="-211138" algn="l" defTabSz="838200" rtl="0" eaLnBrk="0" fontAlgn="base" hangingPunct="0">
        <a:spcBef>
          <a:spcPct val="20000"/>
        </a:spcBef>
        <a:spcAft>
          <a:spcPct val="0"/>
        </a:spcAft>
        <a:buChar char="•"/>
        <a:defRPr kumimoji="1" sz="2200">
          <a:solidFill>
            <a:schemeClr val="tx1"/>
          </a:solidFill>
          <a:latin typeface="+mn-lt"/>
          <a:ea typeface="+mn-ea"/>
        </a:defRPr>
      </a:lvl3pPr>
      <a:lvl4pPr marL="1485900" indent="-209550" algn="l" defTabSz="838200" rtl="0" eaLnBrk="0" fontAlgn="base" hangingPunct="0">
        <a:spcBef>
          <a:spcPct val="20000"/>
        </a:spcBef>
        <a:spcAft>
          <a:spcPct val="0"/>
        </a:spcAft>
        <a:buChar char="–"/>
        <a:defRPr kumimoji="1">
          <a:solidFill>
            <a:schemeClr val="tx1"/>
          </a:solidFill>
          <a:latin typeface="+mn-lt"/>
          <a:ea typeface="+mn-ea"/>
        </a:defRPr>
      </a:lvl4pPr>
      <a:lvl5pPr marL="1889125" indent="-211138" algn="l" defTabSz="838200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5pPr>
      <a:lvl6pPr marL="2346325" indent="-211138" algn="l" defTabSz="8382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6pPr>
      <a:lvl7pPr marL="2803525" indent="-211138" algn="l" defTabSz="8382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7pPr>
      <a:lvl8pPr marL="3260725" indent="-211138" algn="l" defTabSz="8382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8pPr>
      <a:lvl9pPr marL="3717925" indent="-211138" algn="l" defTabSz="8382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38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38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18</cp:revision>
  <dcterms:created xsi:type="dcterms:W3CDTF">2008-06-03T11:31:49Z</dcterms:created>
  <dcterms:modified xsi:type="dcterms:W3CDTF">2015-08-26T04:50:34Z</dcterms:modified>
</cp:coreProperties>
</file>