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3294" y="-210"/>
      </p:cViewPr>
      <p:guideLst>
        <p:guide orient="horz" pos="907"/>
        <p:guide orient="horz" pos="4263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331A98-5E0E-4AA4-A403-EED7C5FF63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740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6426200" cy="8026400"/>
            <a:chOff x="53975" y="53975"/>
            <a:chExt cx="6426200" cy="8026400"/>
          </a:xfrm>
        </p:grpSpPr>
        <p:grpSp>
          <p:nvGrpSpPr>
            <p:cNvPr id="2" name="Group 80"/>
            <p:cNvGrpSpPr>
              <a:grpSpLocks/>
            </p:cNvGrpSpPr>
            <p:nvPr userDrawn="1"/>
          </p:nvGrpSpPr>
          <p:grpSpPr bwMode="auto">
            <a:xfrm>
              <a:off x="53975" y="53975"/>
              <a:ext cx="6426200" cy="6715125"/>
              <a:chOff x="34" y="34"/>
              <a:chExt cx="4048" cy="4230"/>
            </a:xfrm>
          </p:grpSpPr>
          <p:grpSp>
            <p:nvGrpSpPr>
              <p:cNvPr id="3" name="Group 7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068" cy="3221"/>
                <a:chOff x="39" y="975"/>
                <a:chExt cx="3068" cy="3221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7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136" cy="3436"/>
                <a:chOff x="39" y="828"/>
                <a:chExt cx="3136" cy="3436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268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7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 smtClean="0"/>
                    <a:t>ポストカード 縦</a:t>
                  </a:r>
                  <a:endParaRPr lang="ja-JP" altLang="en-US" sz="15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100×148mm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7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1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098675" y="72167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63966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4321175" cy="6049963"/>
            <a:chOff x="680" y="680"/>
            <a:chExt cx="2722" cy="3811"/>
          </a:xfrm>
        </p:grpSpPr>
        <p:grpSp>
          <p:nvGrpSpPr>
            <p:cNvPr id="1050" name="Group 63"/>
            <p:cNvGrpSpPr>
              <a:grpSpLocks/>
            </p:cNvGrpSpPr>
            <p:nvPr userDrawn="1"/>
          </p:nvGrpSpPr>
          <p:grpSpPr bwMode="auto">
            <a:xfrm>
              <a:off x="680" y="680"/>
              <a:ext cx="2722" cy="3811"/>
              <a:chOff x="680" y="680"/>
              <a:chExt cx="2722" cy="3811"/>
            </a:xfrm>
          </p:grpSpPr>
          <p:sp>
            <p:nvSpPr>
              <p:cNvPr id="1052" name="Line 22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23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24"/>
              <p:cNvSpPr>
                <a:spLocks noChangeShapeType="1"/>
              </p:cNvSpPr>
              <p:nvPr userDrawn="1"/>
            </p:nvSpPr>
            <p:spPr bwMode="auto">
              <a:xfrm>
                <a:off x="680" y="2584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25"/>
              <p:cNvSpPr>
                <a:spLocks noChangeShapeType="1"/>
              </p:cNvSpPr>
              <p:nvPr userDrawn="1"/>
            </p:nvSpPr>
            <p:spPr bwMode="auto">
              <a:xfrm>
                <a:off x="680" y="426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26"/>
              <p:cNvSpPr>
                <a:spLocks noChangeShapeType="1"/>
              </p:cNvSpPr>
              <p:nvPr userDrawn="1"/>
            </p:nvSpPr>
            <p:spPr bwMode="auto">
              <a:xfrm>
                <a:off x="680" y="433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27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28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29"/>
              <p:cNvSpPr>
                <a:spLocks noChangeShapeType="1"/>
              </p:cNvSpPr>
              <p:nvPr userDrawn="1"/>
            </p:nvSpPr>
            <p:spPr bwMode="auto">
              <a:xfrm>
                <a:off x="20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30"/>
              <p:cNvSpPr>
                <a:spLocks noChangeShapeType="1"/>
              </p:cNvSpPr>
              <p:nvPr userDrawn="1"/>
            </p:nvSpPr>
            <p:spPr bwMode="auto">
              <a:xfrm>
                <a:off x="3173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31"/>
              <p:cNvSpPr>
                <a:spLocks noChangeShapeType="1"/>
              </p:cNvSpPr>
              <p:nvPr userDrawn="1"/>
            </p:nvSpPr>
            <p:spPr bwMode="auto">
              <a:xfrm>
                <a:off x="32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1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403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grpSp>
        <p:nvGrpSpPr>
          <p:cNvPr id="1029" name="Group 85"/>
          <p:cNvGrpSpPr>
            <a:grpSpLocks/>
          </p:cNvGrpSpPr>
          <p:nvPr userDrawn="1"/>
        </p:nvGrpSpPr>
        <p:grpSpPr bwMode="auto">
          <a:xfrm>
            <a:off x="5227638" y="996950"/>
            <a:ext cx="244475" cy="6203950"/>
            <a:chOff x="3293" y="628"/>
            <a:chExt cx="154" cy="3908"/>
          </a:xfrm>
        </p:grpSpPr>
        <p:sp>
          <p:nvSpPr>
            <p:cNvPr id="1030" name="Oval 95"/>
            <p:cNvSpPr>
              <a:spLocks noChangeArrowheads="1"/>
            </p:cNvSpPr>
            <p:nvPr userDrawn="1"/>
          </p:nvSpPr>
          <p:spPr bwMode="auto">
            <a:xfrm>
              <a:off x="3294" y="628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天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  <p:sp>
          <p:nvSpPr>
            <p:cNvPr id="1031" name="Oval 96"/>
            <p:cNvSpPr>
              <a:spLocks noChangeArrowheads="1"/>
            </p:cNvSpPr>
            <p:nvPr userDrawn="1"/>
          </p:nvSpPr>
          <p:spPr bwMode="auto">
            <a:xfrm>
              <a:off x="3293" y="4383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地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2015-08-26T04:50:17Z</dcterms:modified>
</cp:coreProperties>
</file>