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8208963" cy="648017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96" autoAdjust="0"/>
    <p:restoredTop sz="94660"/>
  </p:normalViewPr>
  <p:slideViewPr>
    <p:cSldViewPr>
      <p:cViewPr varScale="1">
        <p:scale>
          <a:sx n="119" d="100"/>
          <a:sy n="119" d="100"/>
        </p:scale>
        <p:origin x="-1926" y="-102"/>
      </p:cViewPr>
      <p:guideLst>
        <p:guide orient="horz" pos="907"/>
        <p:guide orient="horz" pos="3175"/>
        <p:guide pos="907"/>
        <p:guide pos="42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685800"/>
            <a:ext cx="43434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F392068-9CE3-4F5B-87DA-62560982C71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142849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 userDrawn="1"/>
        </p:nvGrpSpPr>
        <p:grpSpPr>
          <a:xfrm>
            <a:off x="53975" y="53975"/>
            <a:ext cx="8154988" cy="4986338"/>
            <a:chOff x="53975" y="53975"/>
            <a:chExt cx="8154988" cy="4986338"/>
          </a:xfrm>
        </p:grpSpPr>
        <p:grpSp>
          <p:nvGrpSpPr>
            <p:cNvPr id="2" name="Group 95"/>
            <p:cNvGrpSpPr>
              <a:grpSpLocks/>
            </p:cNvGrpSpPr>
            <p:nvPr userDrawn="1"/>
          </p:nvGrpSpPr>
          <p:grpSpPr bwMode="auto">
            <a:xfrm>
              <a:off x="53975" y="53975"/>
              <a:ext cx="8154988" cy="4986338"/>
              <a:chOff x="34" y="34"/>
              <a:chExt cx="5137" cy="3141"/>
            </a:xfrm>
          </p:grpSpPr>
          <p:grpSp>
            <p:nvGrpSpPr>
              <p:cNvPr id="3" name="Group 93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4157" cy="2132"/>
                <a:chOff x="39" y="975"/>
                <a:chExt cx="4157" cy="2132"/>
              </a:xfrm>
            </p:grpSpPr>
            <p:sp>
              <p:nvSpPr>
                <p:cNvPr id="17" name="Rectangle 63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3221" cy="2132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8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9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4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5" name="Line 72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Text Box 73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5" name="Group 94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4225" cy="2347"/>
                <a:chOff x="39" y="828"/>
                <a:chExt cx="4225" cy="2347"/>
              </a:xfrm>
            </p:grpSpPr>
            <p:sp>
              <p:nvSpPr>
                <p:cNvPr id="11" name="Rectangle 71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3357" cy="2268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pic>
            <p:nvPicPr>
              <p:cNvPr id="6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30" y="907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89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400" b="1" smtClean="0"/>
                    <a:t>ポストカード 横</a:t>
                  </a:r>
                  <a:endParaRPr lang="ja-JP" altLang="en-US" sz="1400" smtClean="0"/>
                </a:p>
                <a:p>
                  <a:pPr>
                    <a:defRPr/>
                  </a:pPr>
                  <a:r>
                    <a:rPr lang="en-US" altLang="ja-JP" sz="1200" smtClean="0"/>
                    <a:t>148×100mm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92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21" name="図 4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402"/>
            <a:stretch>
              <a:fillRect/>
            </a:stretch>
          </p:blipFill>
          <p:spPr bwMode="auto">
            <a:xfrm>
              <a:off x="5256213" y="71438"/>
              <a:ext cx="2368550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16294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8"/>
          <p:cNvGrpSpPr>
            <a:grpSpLocks/>
          </p:cNvGrpSpPr>
          <p:nvPr userDrawn="1"/>
        </p:nvGrpSpPr>
        <p:grpSpPr bwMode="auto">
          <a:xfrm>
            <a:off x="1079500" y="1079500"/>
            <a:ext cx="6049963" cy="4321175"/>
            <a:chOff x="680" y="680"/>
            <a:chExt cx="3811" cy="2722"/>
          </a:xfrm>
        </p:grpSpPr>
        <p:sp>
          <p:nvSpPr>
            <p:cNvPr id="1050" name="Line 37"/>
            <p:cNvSpPr>
              <a:spLocks noChangeShapeType="1"/>
            </p:cNvSpPr>
            <p:nvPr userDrawn="1"/>
          </p:nvSpPr>
          <p:spPr bwMode="auto">
            <a:xfrm>
              <a:off x="680" y="838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38"/>
            <p:cNvSpPr>
              <a:spLocks noChangeShapeType="1"/>
            </p:cNvSpPr>
            <p:nvPr userDrawn="1"/>
          </p:nvSpPr>
          <p:spPr bwMode="auto">
            <a:xfrm>
              <a:off x="680" y="906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39"/>
            <p:cNvSpPr>
              <a:spLocks noChangeShapeType="1"/>
            </p:cNvSpPr>
            <p:nvPr userDrawn="1"/>
          </p:nvSpPr>
          <p:spPr bwMode="auto">
            <a:xfrm>
              <a:off x="680" y="2041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40"/>
            <p:cNvSpPr>
              <a:spLocks noChangeShapeType="1"/>
            </p:cNvSpPr>
            <p:nvPr userDrawn="1"/>
          </p:nvSpPr>
          <p:spPr bwMode="auto">
            <a:xfrm>
              <a:off x="680" y="3173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41"/>
            <p:cNvSpPr>
              <a:spLocks noChangeShapeType="1"/>
            </p:cNvSpPr>
            <p:nvPr userDrawn="1"/>
          </p:nvSpPr>
          <p:spPr bwMode="auto">
            <a:xfrm>
              <a:off x="680" y="3241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42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43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44"/>
            <p:cNvSpPr>
              <a:spLocks noChangeShapeType="1"/>
            </p:cNvSpPr>
            <p:nvPr userDrawn="1"/>
          </p:nvSpPr>
          <p:spPr bwMode="auto">
            <a:xfrm>
              <a:off x="2584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45"/>
            <p:cNvSpPr>
              <a:spLocks noChangeShapeType="1"/>
            </p:cNvSpPr>
            <p:nvPr userDrawn="1"/>
          </p:nvSpPr>
          <p:spPr bwMode="auto">
            <a:xfrm>
              <a:off x="4261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Line 46"/>
            <p:cNvSpPr>
              <a:spLocks noChangeShapeType="1"/>
            </p:cNvSpPr>
            <p:nvPr userDrawn="1"/>
          </p:nvSpPr>
          <p:spPr bwMode="auto">
            <a:xfrm>
              <a:off x="4329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1" name="Rectangle 47"/>
            <p:cNvSpPr>
              <a:spLocks noChangeArrowheads="1"/>
            </p:cNvSpPr>
            <p:nvPr userDrawn="1"/>
          </p:nvSpPr>
          <p:spPr bwMode="auto">
            <a:xfrm>
              <a:off x="838" y="838"/>
              <a:ext cx="3491" cy="240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8382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8382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8382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8382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8382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838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838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838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838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defRPr/>
              </a:pPr>
              <a:r>
                <a:rPr lang="ja-JP" altLang="en-US" smtClean="0"/>
                <a:t>　　　　　　</a:t>
              </a:r>
            </a:p>
          </p:txBody>
        </p:sp>
      </p:grpSp>
      <p:sp>
        <p:nvSpPr>
          <p:cNvPr id="1028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裏</a:t>
            </a:r>
          </a:p>
        </p:txBody>
      </p:sp>
      <p:grpSp>
        <p:nvGrpSpPr>
          <p:cNvPr id="1029" name="Group 97"/>
          <p:cNvGrpSpPr>
            <a:grpSpLocks/>
          </p:cNvGrpSpPr>
          <p:nvPr userDrawn="1"/>
        </p:nvGrpSpPr>
        <p:grpSpPr bwMode="auto">
          <a:xfrm>
            <a:off x="6927850" y="1023938"/>
            <a:ext cx="244475" cy="4416425"/>
            <a:chOff x="4364" y="645"/>
            <a:chExt cx="154" cy="2782"/>
          </a:xfrm>
        </p:grpSpPr>
        <p:sp>
          <p:nvSpPr>
            <p:cNvPr id="1030" name="Oval 95"/>
            <p:cNvSpPr>
              <a:spLocks noChangeArrowheads="1"/>
            </p:cNvSpPr>
            <p:nvPr userDrawn="1"/>
          </p:nvSpPr>
          <p:spPr bwMode="auto">
            <a:xfrm>
              <a:off x="4365" y="645"/>
              <a:ext cx="153" cy="15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天</a:t>
              </a:r>
              <a:endParaRPr lang="ja-JP" altLang="en-US" sz="1000">
                <a:latin typeface="Times New Roman" pitchFamily="18" charset="0"/>
                <a:ea typeface="ＭＳ 明朝" pitchFamily="17" charset="-128"/>
              </a:endParaRPr>
            </a:p>
            <a:p>
              <a:pPr eaLnBrk="1" hangingPunct="1"/>
              <a:endParaRPr lang="en-US" altLang="ja-JP" sz="1400"/>
            </a:p>
          </p:txBody>
        </p:sp>
        <p:sp>
          <p:nvSpPr>
            <p:cNvPr id="1031" name="Oval 96"/>
            <p:cNvSpPr>
              <a:spLocks noChangeArrowheads="1"/>
            </p:cNvSpPr>
            <p:nvPr userDrawn="1"/>
          </p:nvSpPr>
          <p:spPr bwMode="auto">
            <a:xfrm>
              <a:off x="4364" y="3274"/>
              <a:ext cx="153" cy="15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地</a:t>
              </a:r>
              <a:endParaRPr lang="ja-JP" altLang="en-US" sz="1000">
                <a:latin typeface="Times New Roman" pitchFamily="18" charset="0"/>
                <a:ea typeface="ＭＳ 明朝" pitchFamily="17" charset="-128"/>
              </a:endParaRPr>
            </a:p>
            <a:p>
              <a:pPr eaLnBrk="1" hangingPunct="1"/>
              <a:endParaRPr lang="en-US" altLang="ja-JP" sz="1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838200" rtl="0" eaLnBrk="0" fontAlgn="base" hangingPunct="0">
        <a:spcBef>
          <a:spcPct val="20000"/>
        </a:spcBef>
        <a:spcAft>
          <a:spcPct val="0"/>
        </a:spcAft>
        <a:defRPr kumimoji="1" sz="2900">
          <a:solidFill>
            <a:schemeClr val="tx1"/>
          </a:solidFill>
          <a:latin typeface="+mn-lt"/>
          <a:ea typeface="+mn-ea"/>
          <a:cs typeface="+mn-cs"/>
        </a:defRPr>
      </a:lvl1pPr>
      <a:lvl2pPr marL="704850" indent="-261938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95375" indent="-211138" algn="l" defTabSz="838200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4313" indent="-209550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889125" indent="-211138" algn="l" defTabSz="838200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3463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8035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2607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7179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17</cp:revision>
  <dcterms:created xsi:type="dcterms:W3CDTF">2008-06-03T11:31:49Z</dcterms:created>
  <dcterms:modified xsi:type="dcterms:W3CDTF">2015-08-25T06:58:46Z</dcterms:modified>
</cp:coreProperties>
</file>