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6" autoAdjust="0"/>
    <p:restoredTop sz="94660"/>
  </p:normalViewPr>
  <p:slideViewPr>
    <p:cSldViewPr>
      <p:cViewPr varScale="1">
        <p:scale>
          <a:sx n="119" d="100"/>
          <a:sy n="119" d="100"/>
        </p:scale>
        <p:origin x="-1926" y="-102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2FC1315-6371-4035-9860-99FDB0843F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3814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8154988" cy="4986338"/>
            <a:chOff x="53975" y="53975"/>
            <a:chExt cx="8154988" cy="4986338"/>
          </a:xfrm>
        </p:grpSpPr>
        <p:pic>
          <p:nvPicPr>
            <p:cNvPr id="1026" name="図 4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213" y="71438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95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4986338"/>
              <a:chOff x="34" y="34"/>
              <a:chExt cx="5137" cy="3141"/>
            </a:xfrm>
          </p:grpSpPr>
          <p:grpSp>
            <p:nvGrpSpPr>
              <p:cNvPr id="4" name="Group 9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2132"/>
                <a:chOff x="39" y="975"/>
                <a:chExt cx="4157" cy="2132"/>
              </a:xfrm>
            </p:grpSpPr>
            <p:sp>
              <p:nvSpPr>
                <p:cNvPr id="18" name="Rectangle 63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213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9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2347"/>
                <a:chOff x="39" y="828"/>
                <a:chExt cx="4225" cy="2347"/>
              </a:xfrm>
            </p:grpSpPr>
            <p:sp>
              <p:nvSpPr>
                <p:cNvPr id="12" name="Rectangle 7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226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0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89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ポストカード 横</a:t>
                  </a:r>
                  <a:endParaRPr lang="ja-JP" altLang="en-US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148×100mm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92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41598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8"/>
          <p:cNvGrpSpPr>
            <a:grpSpLocks/>
          </p:cNvGrpSpPr>
          <p:nvPr userDrawn="1"/>
        </p:nvGrpSpPr>
        <p:grpSpPr bwMode="auto">
          <a:xfrm>
            <a:off x="1079500" y="1079500"/>
            <a:ext cx="6049963" cy="4321175"/>
            <a:chOff x="680" y="680"/>
            <a:chExt cx="3811" cy="2722"/>
          </a:xfrm>
        </p:grpSpPr>
        <p:sp>
          <p:nvSpPr>
            <p:cNvPr id="1050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39"/>
            <p:cNvSpPr>
              <a:spLocks noChangeShapeType="1"/>
            </p:cNvSpPr>
            <p:nvPr userDrawn="1"/>
          </p:nvSpPr>
          <p:spPr bwMode="auto">
            <a:xfrm>
              <a:off x="680" y="20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0"/>
            <p:cNvSpPr>
              <a:spLocks noChangeShapeType="1"/>
            </p:cNvSpPr>
            <p:nvPr userDrawn="1"/>
          </p:nvSpPr>
          <p:spPr bwMode="auto">
            <a:xfrm>
              <a:off x="680" y="3173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1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4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5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46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40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8382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838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/>
                <a:t>　　　　　　</a:t>
              </a:r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grpSp>
        <p:nvGrpSpPr>
          <p:cNvPr id="1029" name="Group 99"/>
          <p:cNvGrpSpPr>
            <a:grpSpLocks/>
          </p:cNvGrpSpPr>
          <p:nvPr userDrawn="1"/>
        </p:nvGrpSpPr>
        <p:grpSpPr bwMode="auto">
          <a:xfrm>
            <a:off x="6927850" y="1023938"/>
            <a:ext cx="244475" cy="4416425"/>
            <a:chOff x="4364" y="645"/>
            <a:chExt cx="154" cy="2782"/>
          </a:xfrm>
        </p:grpSpPr>
        <p:sp>
          <p:nvSpPr>
            <p:cNvPr id="1030" name="Oval 95"/>
            <p:cNvSpPr>
              <a:spLocks noChangeArrowheads="1"/>
            </p:cNvSpPr>
            <p:nvPr userDrawn="1"/>
          </p:nvSpPr>
          <p:spPr bwMode="auto">
            <a:xfrm>
              <a:off x="4365" y="645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天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  <p:sp>
          <p:nvSpPr>
            <p:cNvPr id="1031" name="Oval 96"/>
            <p:cNvSpPr>
              <a:spLocks noChangeArrowheads="1"/>
            </p:cNvSpPr>
            <p:nvPr userDrawn="1"/>
          </p:nvSpPr>
          <p:spPr bwMode="auto">
            <a:xfrm>
              <a:off x="4364" y="3274"/>
              <a:ext cx="153" cy="1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地</a:t>
              </a:r>
              <a:endParaRPr lang="ja-JP" altLang="en-US" sz="1000">
                <a:latin typeface="Times New Roman" pitchFamily="18" charset="0"/>
                <a:ea typeface="ＭＳ 明朝" pitchFamily="17" charset="-128"/>
              </a:endParaRPr>
            </a:p>
            <a:p>
              <a:pPr eaLnBrk="1" hangingPunct="1"/>
              <a:endParaRPr lang="en-US" altLang="ja-JP" sz="1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2015-08-25T06:58:46Z</dcterms:modified>
</cp:coreProperties>
</file>