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0080625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80" d="100"/>
          <a:sy n="80" d="100"/>
        </p:scale>
        <p:origin x="-2460" y="-456"/>
      </p:cViewPr>
      <p:guideLst>
        <p:guide orient="horz" pos="907"/>
        <p:guide orient="horz" pos="4263"/>
        <p:guide pos="1411"/>
        <p:guide pos="49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3975" y="685800"/>
            <a:ext cx="4210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4A20517-1C90-47E3-A137-7D25EED5BE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08966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10026650" cy="8081963"/>
            <a:chOff x="53975" y="53975"/>
            <a:chExt cx="10026650" cy="8081963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7056438" y="71438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25"/>
            <p:cNvGrpSpPr>
              <a:grpSpLocks/>
            </p:cNvGrpSpPr>
            <p:nvPr userDrawn="1"/>
          </p:nvGrpSpPr>
          <p:grpSpPr bwMode="auto">
            <a:xfrm>
              <a:off x="53975" y="53975"/>
              <a:ext cx="10026650" cy="8081963"/>
              <a:chOff x="34" y="34"/>
              <a:chExt cx="6316" cy="5091"/>
            </a:xfrm>
          </p:grpSpPr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23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12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4048" cy="567"/>
                <a:chOff x="34" y="34"/>
                <a:chExt cx="4048" cy="567"/>
              </a:xfrm>
            </p:grpSpPr>
            <p:sp>
              <p:nvSpPr>
                <p:cNvPr id="2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500" b="1" smtClean="0"/>
                    <a:t>往復はがき</a:t>
                  </a:r>
                  <a:endParaRPr lang="ja-JP" altLang="en-US" sz="1500" smtClean="0"/>
                </a:p>
                <a:p>
                  <a:pPr>
                    <a:defRPr/>
                  </a:pPr>
                  <a:r>
                    <a:rPr lang="en-US" altLang="ja-JP" sz="1200" smtClean="0"/>
                    <a:t>200×148mm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2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3210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白い紙に印刷となります。郵便番号枠、切手枠、往信、返信、郵便はがき、</a:t>
                  </a:r>
                  <a:r>
                    <a:rPr lang="en-US" altLang="ja-JP" sz="700" smtClean="0"/>
                    <a:t>POST CARD</a:t>
                  </a:r>
                  <a:r>
                    <a:rPr lang="ja-JP" altLang="en-US" sz="700" smtClean="0"/>
                    <a:t>等お客様でお作りいただく必要があります。</a:t>
                  </a:r>
                </a:p>
              </p:txBody>
            </p:sp>
            <p:pic>
              <p:nvPicPr>
                <p:cNvPr id="22" name="Picture 113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6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9" y="907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120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5334" cy="3221"/>
                <a:chOff x="39" y="975"/>
                <a:chExt cx="5334" cy="3221"/>
              </a:xfrm>
            </p:grpSpPr>
            <p:sp>
              <p:nvSpPr>
                <p:cNvPr id="15" name="Rectangle 9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132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6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8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  <p:sp>
              <p:nvSpPr>
                <p:cNvPr id="17" name="Rectangle 119"/>
                <p:cNvSpPr>
                  <a:spLocks noChangeArrowheads="1"/>
                </p:cNvSpPr>
                <p:nvPr userDrawn="1"/>
              </p:nvSpPr>
              <p:spPr bwMode="auto">
                <a:xfrm>
                  <a:off x="3241" y="975"/>
                  <a:ext cx="2132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8" name="Group 12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5402" cy="3436"/>
                <a:chOff x="39" y="828"/>
                <a:chExt cx="5402" cy="3436"/>
              </a:xfrm>
            </p:grpSpPr>
            <p:sp>
              <p:nvSpPr>
                <p:cNvPr id="10" name="Rectangle 10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534" cy="335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1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  <p:sp>
              <p:nvSpPr>
                <p:cNvPr id="12" name="Line 121"/>
                <p:cNvSpPr>
                  <a:spLocks noChangeShapeType="1"/>
                </p:cNvSpPr>
                <p:nvPr userDrawn="1"/>
              </p:nvSpPr>
              <p:spPr bwMode="auto">
                <a:xfrm>
                  <a:off x="3173" y="907"/>
                  <a:ext cx="0" cy="3355"/>
                </a:xfrm>
                <a:prstGeom prst="line">
                  <a:avLst/>
                </a:prstGeom>
                <a:noFill/>
                <a:ln w="317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pic>
            <p:nvPicPr>
              <p:cNvPr id="9" name="Picture 124" descr="ouhuku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" y="4627"/>
                <a:ext cx="5508" cy="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90643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6"/>
          <p:cNvGrpSpPr>
            <a:grpSpLocks/>
          </p:cNvGrpSpPr>
          <p:nvPr userDrawn="1"/>
        </p:nvGrpSpPr>
        <p:grpSpPr bwMode="auto">
          <a:xfrm>
            <a:off x="1079500" y="1079500"/>
            <a:ext cx="7921625" cy="6049963"/>
            <a:chOff x="680" y="680"/>
            <a:chExt cx="4990" cy="3811"/>
          </a:xfrm>
        </p:grpSpPr>
        <p:sp>
          <p:nvSpPr>
            <p:cNvPr id="1052" name="Line 85"/>
            <p:cNvSpPr>
              <a:spLocks noChangeShapeType="1"/>
            </p:cNvSpPr>
            <p:nvPr userDrawn="1"/>
          </p:nvSpPr>
          <p:spPr bwMode="auto">
            <a:xfrm>
              <a:off x="680" y="838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86"/>
            <p:cNvSpPr>
              <a:spLocks noChangeShapeType="1"/>
            </p:cNvSpPr>
            <p:nvPr userDrawn="1"/>
          </p:nvSpPr>
          <p:spPr bwMode="auto">
            <a:xfrm>
              <a:off x="680" y="906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87"/>
            <p:cNvSpPr>
              <a:spLocks noChangeShapeType="1"/>
            </p:cNvSpPr>
            <p:nvPr userDrawn="1"/>
          </p:nvSpPr>
          <p:spPr bwMode="auto">
            <a:xfrm>
              <a:off x="680" y="2584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88"/>
            <p:cNvSpPr>
              <a:spLocks noChangeShapeType="1"/>
            </p:cNvSpPr>
            <p:nvPr userDrawn="1"/>
          </p:nvSpPr>
          <p:spPr bwMode="auto">
            <a:xfrm>
              <a:off x="680" y="4261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89"/>
            <p:cNvSpPr>
              <a:spLocks noChangeShapeType="1"/>
            </p:cNvSpPr>
            <p:nvPr userDrawn="1"/>
          </p:nvSpPr>
          <p:spPr bwMode="auto">
            <a:xfrm>
              <a:off x="680" y="4331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90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91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92"/>
            <p:cNvSpPr>
              <a:spLocks noChangeShapeType="1"/>
            </p:cNvSpPr>
            <p:nvPr userDrawn="1"/>
          </p:nvSpPr>
          <p:spPr bwMode="auto">
            <a:xfrm>
              <a:off x="3173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93"/>
            <p:cNvSpPr>
              <a:spLocks noChangeShapeType="1"/>
            </p:cNvSpPr>
            <p:nvPr userDrawn="1"/>
          </p:nvSpPr>
          <p:spPr bwMode="auto">
            <a:xfrm>
              <a:off x="5440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94"/>
            <p:cNvSpPr>
              <a:spLocks noChangeShapeType="1"/>
            </p:cNvSpPr>
            <p:nvPr userDrawn="1"/>
          </p:nvSpPr>
          <p:spPr bwMode="auto">
            <a:xfrm>
              <a:off x="550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Rectangle 95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670" cy="349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  <p:sp>
        <p:nvSpPr>
          <p:cNvPr id="1029" name="Oval 95"/>
          <p:cNvSpPr>
            <a:spLocks noChangeArrowheads="1"/>
          </p:cNvSpPr>
          <p:nvPr userDrawn="1"/>
        </p:nvSpPr>
        <p:spPr bwMode="auto">
          <a:xfrm>
            <a:off x="8780463" y="10509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96"/>
          <p:cNvSpPr>
            <a:spLocks noChangeArrowheads="1"/>
          </p:cNvSpPr>
          <p:nvPr userDrawn="1"/>
        </p:nvSpPr>
        <p:spPr bwMode="auto">
          <a:xfrm>
            <a:off x="8778875" y="69088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16</cp:revision>
  <dcterms:created xsi:type="dcterms:W3CDTF">2008-06-03T11:31:49Z</dcterms:created>
  <dcterms:modified xsi:type="dcterms:W3CDTF">2015-08-26T08:10:22Z</dcterms:modified>
</cp:coreProperties>
</file>