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40538" cy="113411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60" d="100"/>
          <a:sy n="60" d="100"/>
        </p:scale>
        <p:origin x="-3786" y="-372"/>
      </p:cViewPr>
      <p:guideLst>
        <p:guide orient="horz" pos="3572"/>
        <p:guide pos="215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uprint.jp/studio/design_inquiry/regist.php" TargetMode="External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jpeg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 userDrawn="1"/>
        </p:nvGrpSpPr>
        <p:grpSpPr>
          <a:xfrm>
            <a:off x="53975" y="53975"/>
            <a:ext cx="6786563" cy="11144250"/>
            <a:chOff x="53975" y="53975"/>
            <a:chExt cx="6786563" cy="11144250"/>
          </a:xfrm>
        </p:grpSpPr>
        <p:pic>
          <p:nvPicPr>
            <p:cNvPr id="1026" name="図 1">
              <a:hlinkClick r:id="rId2"/>
            </p:cNvPr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40710"/>
            <a:stretch>
              <a:fillRect/>
            </a:stretch>
          </p:blipFill>
          <p:spPr bwMode="auto">
            <a:xfrm>
              <a:off x="2260600" y="10334625"/>
              <a:ext cx="2262188" cy="86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40"/>
            <p:cNvGrpSpPr>
              <a:grpSpLocks/>
            </p:cNvGrpSpPr>
            <p:nvPr userDrawn="1"/>
          </p:nvGrpSpPr>
          <p:grpSpPr bwMode="auto">
            <a:xfrm>
              <a:off x="53975" y="53975"/>
              <a:ext cx="6786563" cy="9842500"/>
              <a:chOff x="34" y="34"/>
              <a:chExt cx="4275" cy="6200"/>
            </a:xfrm>
          </p:grpSpPr>
          <p:grpSp>
            <p:nvGrpSpPr>
              <p:cNvPr id="4" name="Group 38"/>
              <p:cNvGrpSpPr>
                <a:grpSpLocks/>
              </p:cNvGrpSpPr>
              <p:nvPr userDrawn="1"/>
            </p:nvGrpSpPr>
            <p:grpSpPr bwMode="auto">
              <a:xfrm>
                <a:off x="39" y="975"/>
                <a:ext cx="3294" cy="5191"/>
                <a:chOff x="39" y="975"/>
                <a:chExt cx="3294" cy="5191"/>
              </a:xfrm>
            </p:grpSpPr>
            <p:sp>
              <p:nvSpPr>
                <p:cNvPr id="18" name="Rectangle 20"/>
                <p:cNvSpPr>
                  <a:spLocks noChangeArrowheads="1"/>
                </p:cNvSpPr>
                <p:nvPr userDrawn="1"/>
              </p:nvSpPr>
              <p:spPr bwMode="auto">
                <a:xfrm>
                  <a:off x="975" y="975"/>
                  <a:ext cx="2358" cy="5191"/>
                </a:xfrm>
                <a:prstGeom prst="rect">
                  <a:avLst/>
                </a:prstGeom>
                <a:noFill/>
                <a:ln w="3175">
                  <a:solidFill>
                    <a:srgbClr val="00FF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9" name="Group 68"/>
                <p:cNvGrpSpPr>
                  <a:grpSpLocks/>
                </p:cNvGrpSpPr>
                <p:nvPr userDrawn="1"/>
              </p:nvGrpSpPr>
              <p:grpSpPr bwMode="auto">
                <a:xfrm>
                  <a:off x="39" y="1252"/>
                  <a:ext cx="930" cy="431"/>
                  <a:chOff x="98" y="3518"/>
                  <a:chExt cx="2325" cy="1077"/>
                </a:xfrm>
              </p:grpSpPr>
              <p:sp>
                <p:nvSpPr>
                  <p:cNvPr id="20" name="Line 69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4055"/>
                    <a:ext cx="105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FF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21" name="Text Box 70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3518"/>
                    <a:ext cx="1475" cy="107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FF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切れては困る物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はこの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水色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の線の内側に配置。</a:t>
                    </a:r>
                    <a:endParaRPr lang="ja-JP" altLang="en-US" sz="1400" smtClean="0"/>
                  </a:p>
                </p:txBody>
              </p:sp>
            </p:grpSp>
          </p:grpSp>
          <p:grpSp>
            <p:nvGrpSpPr>
              <p:cNvPr id="5" name="Group 71"/>
              <p:cNvGrpSpPr>
                <a:grpSpLocks/>
              </p:cNvGrpSpPr>
              <p:nvPr userDrawn="1"/>
            </p:nvGrpSpPr>
            <p:grpSpPr bwMode="auto">
              <a:xfrm>
                <a:off x="39" y="1764"/>
                <a:ext cx="794" cy="340"/>
                <a:chOff x="98" y="4958"/>
                <a:chExt cx="1985" cy="850"/>
              </a:xfrm>
            </p:grpSpPr>
            <p:sp>
              <p:nvSpPr>
                <p:cNvPr id="16" name="Line 72"/>
                <p:cNvSpPr>
                  <a:spLocks noChangeShapeType="1"/>
                </p:cNvSpPr>
                <p:nvPr/>
              </p:nvSpPr>
              <p:spPr bwMode="auto">
                <a:xfrm>
                  <a:off x="1373" y="5383"/>
                  <a:ext cx="710" cy="0"/>
                </a:xfrm>
                <a:prstGeom prst="line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ja-JP" altLang="en-US"/>
                </a:p>
              </p:txBody>
            </p:sp>
            <p:sp>
              <p:nvSpPr>
                <p:cNvPr id="17" name="Text Box 73"/>
                <p:cNvSpPr txBox="1">
                  <a:spLocks noChangeArrowheads="1"/>
                </p:cNvSpPr>
                <p:nvPr/>
              </p:nvSpPr>
              <p:spPr bwMode="auto">
                <a:xfrm>
                  <a:off x="98" y="4958"/>
                  <a:ext cx="1475" cy="850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lIns="18000" tIns="18000" rIns="18000" bIns="18000"/>
                <a:lstStyle>
                  <a:lvl1pPr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algn="just">
                    <a:defRPr/>
                  </a:pP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フチ無印刷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は</a:t>
                  </a:r>
                </a:p>
                <a:p>
                  <a:pPr algn="just">
                    <a:defRPr/>
                  </a:pP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この</a:t>
                  </a:r>
                  <a:r>
                    <a:rPr lang="ja-JP" altLang="en-US" sz="1000" b="1" smtClean="0">
                      <a:solidFill>
                        <a:srgbClr val="FF0000"/>
                      </a:solidFill>
                      <a:latin typeface="Century" pitchFamily="18" charset="0"/>
                      <a:ea typeface="ＭＳ 明朝" pitchFamily="17" charset="-128"/>
                    </a:rPr>
                    <a:t>黒</a:t>
                  </a:r>
                  <a:r>
                    <a:rPr lang="ja-JP" altLang="en-US" sz="1000" smtClean="0">
                      <a:latin typeface="Century" pitchFamily="18" charset="0"/>
                      <a:ea typeface="ＭＳ 明朝" pitchFamily="17" charset="-128"/>
                    </a:rPr>
                    <a:t>い線まで伸ばす。</a:t>
                  </a:r>
                  <a:endParaRPr lang="ja-JP" altLang="en-US" sz="1400" smtClean="0"/>
                </a:p>
              </p:txBody>
            </p:sp>
          </p:grpSp>
          <p:grpSp>
            <p:nvGrpSpPr>
              <p:cNvPr id="6" name="Group 39"/>
              <p:cNvGrpSpPr>
                <a:grpSpLocks/>
              </p:cNvGrpSpPr>
              <p:nvPr userDrawn="1"/>
            </p:nvGrpSpPr>
            <p:grpSpPr bwMode="auto">
              <a:xfrm>
                <a:off x="39" y="828"/>
                <a:ext cx="3362" cy="5406"/>
                <a:chOff x="39" y="828"/>
                <a:chExt cx="3362" cy="5406"/>
              </a:xfrm>
            </p:grpSpPr>
            <p:sp>
              <p:nvSpPr>
                <p:cNvPr id="12" name="Rectangle 19"/>
                <p:cNvSpPr>
                  <a:spLocks noChangeArrowheads="1"/>
                </p:cNvSpPr>
                <p:nvPr userDrawn="1"/>
              </p:nvSpPr>
              <p:spPr bwMode="auto">
                <a:xfrm>
                  <a:off x="907" y="907"/>
                  <a:ext cx="2494" cy="5327"/>
                </a:xfrm>
                <a:prstGeom prst="rect">
                  <a:avLst/>
                </a:prstGeom>
                <a:noFill/>
                <a:ln w="3175">
                  <a:solidFill>
                    <a:srgbClr val="0000FF"/>
                  </a:solidFill>
                  <a:miter lim="800000"/>
                  <a:headEnd/>
                  <a:tailEnd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>
                  <a:lvl1pPr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eaLnBrk="0" hangingPunct="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 eaLnBrk="1" hangingPunct="1"/>
                  <a:endParaRPr lang="ja-JP" altLang="en-US"/>
                </a:p>
              </p:txBody>
            </p:sp>
            <p:grpSp>
              <p:nvGrpSpPr>
                <p:cNvPr id="13" name="Group 74"/>
                <p:cNvGrpSpPr>
                  <a:grpSpLocks/>
                </p:cNvGrpSpPr>
                <p:nvPr userDrawn="1"/>
              </p:nvGrpSpPr>
              <p:grpSpPr bwMode="auto">
                <a:xfrm>
                  <a:off x="39" y="828"/>
                  <a:ext cx="862" cy="343"/>
                  <a:chOff x="98" y="2258"/>
                  <a:chExt cx="2155" cy="857"/>
                </a:xfrm>
              </p:grpSpPr>
              <p:sp>
                <p:nvSpPr>
                  <p:cNvPr id="14" name="Line 75"/>
                  <p:cNvSpPr>
                    <a:spLocks noChangeShapeType="1"/>
                  </p:cNvSpPr>
                  <p:nvPr/>
                </p:nvSpPr>
                <p:spPr bwMode="auto">
                  <a:xfrm>
                    <a:off x="1373" y="2688"/>
                    <a:ext cx="880" cy="0"/>
                  </a:xfrm>
                  <a:prstGeom prst="line">
                    <a:avLst/>
                  </a:prstGeom>
                  <a:noFill/>
                  <a:ln w="9525">
                    <a:solidFill>
                      <a:srgbClr val="0000FF"/>
                    </a:solidFill>
                    <a:round/>
                    <a:headEnd/>
                    <a:tailEnd type="triangle" w="med" len="med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/>
                  <a:lstStyle/>
                  <a:p>
                    <a:endParaRPr lang="ja-JP" altLang="en-US"/>
                  </a:p>
                </p:txBody>
              </p:sp>
              <p:sp>
                <p:nvSpPr>
                  <p:cNvPr id="15" name="Text Box 7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98" y="2258"/>
                    <a:ext cx="1475" cy="857"/>
                  </a:xfrm>
                  <a:prstGeom prst="rect">
                    <a:avLst/>
                  </a:prstGeom>
                  <a:solidFill>
                    <a:srgbClr val="FFFFFF"/>
                  </a:solidFill>
                  <a:ln w="9525">
                    <a:solidFill>
                      <a:srgbClr val="0000FF"/>
                    </a:solidFill>
                    <a:miter lim="800000"/>
                    <a:headEnd/>
                    <a:tailEnd/>
                  </a:ln>
                </p:spPr>
                <p:txBody>
                  <a:bodyPr lIns="18000" tIns="18000" rIns="18000" bIns="18000"/>
                  <a:lstStyle>
                    <a:lvl1pPr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1pPr>
                    <a:lvl2pPr marL="742950" indent="-28575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2pPr>
                    <a:lvl3pPr marL="11430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3pPr>
                    <a:lvl4pPr marL="16002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4pPr>
                    <a:lvl5pPr marL="2057400" indent="-228600" defTabSz="696913"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5pPr>
                    <a:lvl6pPr marL="25146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6pPr>
                    <a:lvl7pPr marL="29718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7pPr>
                    <a:lvl8pPr marL="34290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8pPr>
                    <a:lvl9pPr marL="3886200" indent="-228600" defTabSz="696913" fontAlgn="base">
                      <a:spcBef>
                        <a:spcPct val="0"/>
                      </a:spcBef>
                      <a:spcAft>
                        <a:spcPct val="0"/>
                      </a:spcAft>
                      <a:defRPr kumimoji="1">
                        <a:solidFill>
                          <a:schemeClr val="tx1"/>
                        </a:solidFill>
                        <a:latin typeface="Arial" charset="0"/>
                        <a:ea typeface="ＭＳ Ｐゴシック" charset="-128"/>
                      </a:defRPr>
                    </a:lvl9pPr>
                  </a:lstStyle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仕上がり位置。</a:t>
                    </a:r>
                  </a:p>
                  <a:p>
                    <a:pPr algn="just">
                      <a:defRPr/>
                    </a:pP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この</a:t>
                    </a:r>
                    <a:r>
                      <a:rPr lang="ja-JP" altLang="en-US" sz="1000" b="1" smtClean="0">
                        <a:solidFill>
                          <a:srgbClr val="FF0000"/>
                        </a:solidFill>
                        <a:latin typeface="Century" pitchFamily="18" charset="0"/>
                        <a:ea typeface="ＭＳ 明朝" pitchFamily="17" charset="-128"/>
                      </a:rPr>
                      <a:t>青</a:t>
                    </a:r>
                    <a:r>
                      <a:rPr lang="ja-JP" altLang="en-US" sz="1000" smtClean="0">
                        <a:latin typeface="Century" pitchFamily="18" charset="0"/>
                        <a:ea typeface="ＭＳ 明朝" pitchFamily="17" charset="-128"/>
                      </a:rPr>
                      <a:t>い線でカットします。</a:t>
                    </a:r>
                    <a:endParaRPr lang="ja-JP" altLang="en-US" sz="1400" smtClean="0"/>
                  </a:p>
                </p:txBody>
              </p:sp>
            </p:grpSp>
          </p:grpSp>
          <p:pic>
            <p:nvPicPr>
              <p:cNvPr id="7" name="Picture 77" descr="ぬりたし説明"/>
              <p:cNvPicPr>
                <a:picLocks noChangeAspect="1" noChangeArrowheads="1"/>
              </p:cNvPicPr>
              <p:nvPr userDrawn="1"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668" y="941"/>
                <a:ext cx="641" cy="176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grpSp>
            <p:nvGrpSpPr>
              <p:cNvPr id="8" name="Group 34"/>
              <p:cNvGrpSpPr>
                <a:grpSpLocks/>
              </p:cNvGrpSpPr>
              <p:nvPr userDrawn="1"/>
            </p:nvGrpSpPr>
            <p:grpSpPr bwMode="auto">
              <a:xfrm>
                <a:off x="34" y="34"/>
                <a:ext cx="3191" cy="567"/>
                <a:chOff x="34" y="34"/>
                <a:chExt cx="3191" cy="567"/>
              </a:xfrm>
            </p:grpSpPr>
            <p:sp>
              <p:nvSpPr>
                <p:cNvPr id="9" name="Rectangle 65"/>
                <p:cNvSpPr>
                  <a:spLocks noChangeArrowheads="1"/>
                </p:cNvSpPr>
                <p:nvPr userDrawn="1"/>
              </p:nvSpPr>
              <p:spPr bwMode="auto">
                <a:xfrm>
                  <a:off x="34" y="34"/>
                  <a:ext cx="839" cy="567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  <a:effectLst/>
              </p:spPr>
              <p:txBody>
                <a:bodyPr wrap="none" lIns="36000" tIns="36000" rIns="36000" bIns="36000">
                  <a:normAutofit/>
                </a:bodyPr>
                <a:lstStyle>
                  <a:lvl1pPr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1803400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1803400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defRPr/>
                  </a:pPr>
                  <a:r>
                    <a:rPr lang="ja-JP" altLang="en-US" sz="1300" b="1" smtClean="0">
                      <a:latin typeface="ＭＳ Ｐゴシック" charset="-128"/>
                    </a:rPr>
                    <a:t>大判はがき</a:t>
                  </a:r>
                  <a:r>
                    <a:rPr lang="en-US" altLang="ja-JP" sz="1300" b="1" smtClean="0">
                      <a:latin typeface="ＭＳ Ｐゴシック" charset="-128"/>
                    </a:rPr>
                    <a:t>B</a:t>
                  </a:r>
                  <a:r>
                    <a:rPr lang="ja-JP" altLang="en-US" sz="1300" b="1" smtClean="0">
                      <a:latin typeface="ＭＳ Ｐゴシック" charset="-128"/>
                    </a:rPr>
                    <a:t>　縦</a:t>
                  </a:r>
                  <a:endParaRPr lang="ja-JP" altLang="en-US" sz="1300" smtClean="0">
                    <a:latin typeface="ＭＳ Ｐゴシック" charset="-128"/>
                  </a:endParaRPr>
                </a:p>
                <a:p>
                  <a:pPr>
                    <a:defRPr/>
                  </a:pPr>
                  <a:r>
                    <a:rPr lang="en-US" altLang="ja-JP" sz="1200" smtClean="0">
                      <a:latin typeface="ＭＳ Ｐゴシック" charset="-128"/>
                    </a:rPr>
                    <a:t>110×235mm</a:t>
                  </a:r>
                </a:p>
                <a:p>
                  <a:pPr>
                    <a:defRPr/>
                  </a:pPr>
                  <a:endParaRPr lang="en-US" altLang="ja-JP" sz="1200" smtClean="0">
                    <a:latin typeface="ＭＳ Ｐゴシック" charset="-128"/>
                  </a:endParaRPr>
                </a:p>
              </p:txBody>
            </p:sp>
            <p:sp>
              <p:nvSpPr>
                <p:cNvPr id="10" name="Text Box 67"/>
                <p:cNvSpPr txBox="1">
                  <a:spLocks noChangeArrowheads="1"/>
                </p:cNvSpPr>
                <p:nvPr userDrawn="1"/>
              </p:nvSpPr>
              <p:spPr bwMode="auto">
                <a:xfrm>
                  <a:off x="872" y="34"/>
                  <a:ext cx="2353" cy="567"/>
                </a:xfrm>
                <a:prstGeom prst="rect">
                  <a:avLst/>
                </a:prstGeom>
                <a:noFill/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  <a:effectLst/>
              </p:spPr>
              <p:txBody>
                <a:bodyPr lIns="36000" tIns="36000" rIns="36000" bIns="36000">
                  <a:normAutofit/>
                </a:bodyPr>
                <a:lstStyle>
                  <a:lvl1pPr marL="114300" indent="-1143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742950" indent="-28575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marL="11430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marL="16002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marL="2057400" indent="-228600" defTabSz="696913"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25146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29718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34290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3886200" indent="-228600" defTabSz="696913" fontAlgn="base">
                    <a:spcBef>
                      <a:spcPct val="0"/>
                    </a:spcBef>
                    <a:spcAft>
                      <a:spcPct val="0"/>
                    </a:spcAft>
                    <a:defRPr kumimoji="1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フチ無印刷</a:t>
                  </a:r>
                  <a:r>
                    <a:rPr lang="ja-JP" altLang="en-US" sz="700" smtClean="0"/>
                    <a:t>をご希望の場合、外側の黒い線まで背景や画像を伸ばして下さい。（右下図参照）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切れては困る絵柄や文字等</a:t>
                  </a:r>
                  <a:r>
                    <a:rPr lang="ja-JP" altLang="en-US" sz="700" smtClean="0"/>
                    <a:t>は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、仕上り（青い四角）より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2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～</a:t>
                  </a:r>
                  <a:r>
                    <a:rPr lang="en-US" altLang="ja-JP" sz="700" b="1" smtClean="0">
                      <a:solidFill>
                        <a:srgbClr val="FF0000"/>
                      </a:solidFill>
                    </a:rPr>
                    <a:t>3mm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以上内側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（水色の四角の中）</a:t>
                  </a:r>
                  <a:r>
                    <a:rPr lang="ja-JP" altLang="en-US" sz="700" smtClean="0"/>
                    <a:t>に入れて作成してください。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透過性</a:t>
                  </a:r>
                  <a:r>
                    <a:rPr lang="ja-JP" altLang="en-US" sz="700" smtClean="0"/>
                    <a:t>や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半透明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b="1" smtClean="0">
                      <a:solidFill>
                        <a:srgbClr val="FF0000"/>
                      </a:solidFill>
                    </a:rPr>
                    <a:t>パターン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変換が正常に出来ない</a:t>
                  </a:r>
                  <a:r>
                    <a:rPr lang="ja-JP" altLang="en-US" sz="700" smtClean="0"/>
                    <a:t>場合があります。</a:t>
                  </a:r>
                </a:p>
                <a:p>
                  <a:pPr>
                    <a:buClr>
                      <a:srgbClr val="000000"/>
                    </a:buClr>
                    <a:buFontTx/>
                    <a:buChar char="※"/>
                    <a:defRPr/>
                  </a:pP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用紙サイズの変更</a:t>
                  </a:r>
                  <a:r>
                    <a:rPr lang="ja-JP" altLang="en-US" sz="700" smtClean="0"/>
                    <a:t>や、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トンボの移動</a:t>
                  </a:r>
                  <a:r>
                    <a:rPr lang="ja-JP" altLang="en-US" sz="700" smtClean="0"/>
                    <a:t>、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変形</a:t>
                  </a:r>
                  <a:r>
                    <a:rPr lang="ja-JP" altLang="en-US" sz="700" smtClean="0"/>
                    <a:t>など</a:t>
                  </a:r>
                  <a:r>
                    <a:rPr lang="ja-JP" altLang="en-US" sz="700" smtClean="0">
                      <a:solidFill>
                        <a:srgbClr val="FF0000"/>
                      </a:solidFill>
                    </a:rPr>
                    <a:t>なさらない</a:t>
                  </a:r>
                  <a:r>
                    <a:rPr lang="ja-JP" altLang="en-US" sz="700" smtClean="0"/>
                    <a:t>ようお願いします。　</a:t>
                  </a:r>
                </a:p>
                <a:p>
                  <a:pPr>
                    <a:buFontTx/>
                    <a:buChar char="※"/>
                    <a:defRPr/>
                  </a:pPr>
                  <a:r>
                    <a:rPr lang="ja-JP" altLang="en-US" sz="700" smtClean="0"/>
                    <a:t>テンプレートを使用して</a:t>
                  </a:r>
                  <a:r>
                    <a:rPr lang="en-US" altLang="ja-JP" sz="700" smtClean="0"/>
                    <a:t>PDF</a:t>
                  </a:r>
                  <a:r>
                    <a:rPr lang="ja-JP" altLang="en-US" sz="700" smtClean="0"/>
                    <a:t>を作成する際は、説明部分を削除してください。また、テンプレートと同じサイズかどうか確認してください。</a:t>
                  </a:r>
                </a:p>
              </p:txBody>
            </p:sp>
            <p:pic>
              <p:nvPicPr>
                <p:cNvPr id="11" name="Picture 37" descr="新Suprintロゴ"/>
                <p:cNvPicPr>
                  <a:picLocks noChangeAspect="1" noChangeArrowheads="1"/>
                </p:cNvPicPr>
                <p:nvPr userDrawn="1"/>
              </p:nvPicPr>
              <p:blipFill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/>
                <a:stretch>
                  <a:fillRect/>
                </a:stretch>
              </p:blipFill>
              <p:spPr bwMode="auto">
                <a:xfrm>
                  <a:off x="45" y="351"/>
                  <a:ext cx="342" cy="216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</p:pic>
          </p:grpSp>
        </p:grpSp>
      </p:grpSp>
    </p:spTree>
    <p:extLst>
      <p:ext uri="{BB962C8B-B14F-4D97-AF65-F5344CB8AC3E}">
        <p14:creationId xmlns:p14="http://schemas.microsoft.com/office/powerpoint/2010/main" val="764048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 userDrawn="1"/>
        </p:nvGrpSpPr>
        <p:grpSpPr bwMode="auto">
          <a:xfrm>
            <a:off x="1079500" y="1079500"/>
            <a:ext cx="4686300" cy="9182100"/>
            <a:chOff x="680" y="680"/>
            <a:chExt cx="2952" cy="5784"/>
          </a:xfrm>
        </p:grpSpPr>
        <p:sp>
          <p:nvSpPr>
            <p:cNvPr id="1049" name="Line 7"/>
            <p:cNvSpPr>
              <a:spLocks noChangeShapeType="1"/>
            </p:cNvSpPr>
            <p:nvPr userDrawn="1"/>
          </p:nvSpPr>
          <p:spPr bwMode="auto">
            <a:xfrm>
              <a:off x="680" y="839"/>
              <a:ext cx="2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0" name="Line 8"/>
            <p:cNvSpPr>
              <a:spLocks noChangeShapeType="1"/>
            </p:cNvSpPr>
            <p:nvPr userDrawn="1"/>
          </p:nvSpPr>
          <p:spPr bwMode="auto">
            <a:xfrm>
              <a:off x="680" y="907"/>
              <a:ext cx="2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1" name="Line 9"/>
            <p:cNvSpPr>
              <a:spLocks noChangeShapeType="1"/>
            </p:cNvSpPr>
            <p:nvPr userDrawn="1"/>
          </p:nvSpPr>
          <p:spPr bwMode="auto">
            <a:xfrm>
              <a:off x="680" y="6302"/>
              <a:ext cx="2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2" name="Line 10"/>
            <p:cNvSpPr>
              <a:spLocks noChangeShapeType="1"/>
            </p:cNvSpPr>
            <p:nvPr userDrawn="1"/>
          </p:nvSpPr>
          <p:spPr bwMode="auto">
            <a:xfrm>
              <a:off x="680" y="6234"/>
              <a:ext cx="2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3" name="Line 11"/>
            <p:cNvSpPr>
              <a:spLocks noChangeShapeType="1"/>
            </p:cNvSpPr>
            <p:nvPr userDrawn="1"/>
          </p:nvSpPr>
          <p:spPr bwMode="auto">
            <a:xfrm>
              <a:off x="680" y="3570"/>
              <a:ext cx="2952" cy="0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4" name="Line 12"/>
            <p:cNvSpPr>
              <a:spLocks noChangeShapeType="1"/>
            </p:cNvSpPr>
            <p:nvPr userDrawn="1"/>
          </p:nvSpPr>
          <p:spPr bwMode="auto">
            <a:xfrm>
              <a:off x="839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5" name="Line 13"/>
            <p:cNvSpPr>
              <a:spLocks noChangeShapeType="1"/>
            </p:cNvSpPr>
            <p:nvPr userDrawn="1"/>
          </p:nvSpPr>
          <p:spPr bwMode="auto">
            <a:xfrm>
              <a:off x="907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6" name="Line 14"/>
            <p:cNvSpPr>
              <a:spLocks noChangeShapeType="1"/>
            </p:cNvSpPr>
            <p:nvPr userDrawn="1"/>
          </p:nvSpPr>
          <p:spPr bwMode="auto">
            <a:xfrm>
              <a:off x="3468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7" name="Line 15"/>
            <p:cNvSpPr>
              <a:spLocks noChangeShapeType="1"/>
            </p:cNvSpPr>
            <p:nvPr userDrawn="1"/>
          </p:nvSpPr>
          <p:spPr bwMode="auto">
            <a:xfrm>
              <a:off x="3400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8" name="Line 16"/>
            <p:cNvSpPr>
              <a:spLocks noChangeShapeType="1"/>
            </p:cNvSpPr>
            <p:nvPr userDrawn="1"/>
          </p:nvSpPr>
          <p:spPr bwMode="auto">
            <a:xfrm>
              <a:off x="2153" y="680"/>
              <a:ext cx="0" cy="5784"/>
            </a:xfrm>
            <a:prstGeom prst="line">
              <a:avLst/>
            </a:pr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1059" name="Rectangle 17"/>
            <p:cNvSpPr>
              <a:spLocks noChangeArrowheads="1"/>
            </p:cNvSpPr>
            <p:nvPr userDrawn="1"/>
          </p:nvSpPr>
          <p:spPr bwMode="auto">
            <a:xfrm>
              <a:off x="839" y="839"/>
              <a:ext cx="2630" cy="5463"/>
            </a:xfrm>
            <a:prstGeom prst="rect">
              <a:avLst/>
            </a:prstGeom>
            <a:solidFill>
              <a:schemeClr val="bg1"/>
            </a:solidFill>
            <a:ln w="31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/>
              <a:endParaRPr lang="ja-JP" altLang="en-US"/>
            </a:p>
          </p:txBody>
        </p:sp>
      </p:grpSp>
      <p:sp>
        <p:nvSpPr>
          <p:cNvPr id="1027" name="Rectangle 21"/>
          <p:cNvSpPr>
            <a:spLocks noChangeArrowheads="1"/>
          </p:cNvSpPr>
          <p:nvPr userDrawn="1"/>
        </p:nvSpPr>
        <p:spPr bwMode="auto">
          <a:xfrm>
            <a:off x="1079500" y="1079500"/>
            <a:ext cx="190500" cy="190500"/>
          </a:xfrm>
          <a:prstGeom prst="rect">
            <a:avLst/>
          </a:prstGeom>
          <a:solidFill>
            <a:srgbClr val="FFFFFF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1200"/>
              <a:t>表</a:t>
            </a:r>
          </a:p>
        </p:txBody>
      </p:sp>
      <p:sp>
        <p:nvSpPr>
          <p:cNvPr id="1028" name="Oval 22"/>
          <p:cNvSpPr>
            <a:spLocks noChangeArrowheads="1"/>
          </p:cNvSpPr>
          <p:nvPr userDrawn="1"/>
        </p:nvSpPr>
        <p:spPr bwMode="auto">
          <a:xfrm>
            <a:off x="5549900" y="10795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900">
                <a:latin typeface="ＭＳ Ｐ明朝" pitchFamily="18" charset="-128"/>
                <a:ea typeface="ＭＳ Ｐ明朝" pitchFamily="18" charset="-128"/>
              </a:rPr>
              <a:t>天</a:t>
            </a:r>
          </a:p>
        </p:txBody>
      </p:sp>
      <p:sp>
        <p:nvSpPr>
          <p:cNvPr id="1029" name="Oval 23"/>
          <p:cNvSpPr>
            <a:spLocks noChangeArrowheads="1"/>
          </p:cNvSpPr>
          <p:nvPr userDrawn="1"/>
        </p:nvSpPr>
        <p:spPr bwMode="auto">
          <a:xfrm>
            <a:off x="5549900" y="10045700"/>
            <a:ext cx="215900" cy="215900"/>
          </a:xfrm>
          <a:prstGeom prst="ellipse">
            <a:avLst/>
          </a:prstGeom>
          <a:solidFill>
            <a:srgbClr val="FFFFFF"/>
          </a:solidFill>
          <a:ln w="317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/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/>
            <a:r>
              <a:rPr lang="ja-JP" altLang="en-US" sz="900">
                <a:latin typeface="ＭＳ Ｐ明朝" pitchFamily="18" charset="-128"/>
                <a:ea typeface="ＭＳ Ｐ明朝" pitchFamily="18" charset="-128"/>
              </a:rPr>
              <a:t>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ugo-99</cp:lastModifiedBy>
  <cp:revision>4</cp:revision>
  <dcterms:created xsi:type="dcterms:W3CDTF">2010-05-31T09:14:23Z</dcterms:created>
  <dcterms:modified xsi:type="dcterms:W3CDTF">2015-08-26T07:59:18Z</dcterms:modified>
</cp:coreProperties>
</file>