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40538" cy="113411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786" y="-372"/>
      </p:cViewPr>
      <p:guideLst>
        <p:guide orient="horz" pos="357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786563" cy="11144250"/>
            <a:chOff x="53975" y="53975"/>
            <a:chExt cx="6786563" cy="11144250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260600" y="10334625"/>
              <a:ext cx="2262188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0"/>
            <p:cNvGrpSpPr>
              <a:grpSpLocks/>
            </p:cNvGrpSpPr>
            <p:nvPr userDrawn="1"/>
          </p:nvGrpSpPr>
          <p:grpSpPr bwMode="auto">
            <a:xfrm>
              <a:off x="53975" y="53975"/>
              <a:ext cx="6786563" cy="9842500"/>
              <a:chOff x="34" y="34"/>
              <a:chExt cx="4275" cy="6200"/>
            </a:xfrm>
          </p:grpSpPr>
          <p:grpSp>
            <p:nvGrpSpPr>
              <p:cNvPr id="4" name="Group 3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294" cy="5191"/>
                <a:chOff x="39" y="975"/>
                <a:chExt cx="3294" cy="5191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358" cy="5191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3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362" cy="5406"/>
                <a:chOff x="39" y="828"/>
                <a:chExt cx="3362" cy="5406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494" cy="5327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8" y="941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B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縦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110×235mm</a:t>
                  </a:r>
                </a:p>
                <a:p>
                  <a:pPr>
                    <a:defRPr/>
                  </a:pPr>
                  <a:endParaRPr lang="en-US" altLang="ja-JP" sz="1200" smtClean="0">
                    <a:latin typeface="ＭＳ Ｐゴシック" charset="-128"/>
                  </a:endParaRP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2073994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4686300" cy="9182100"/>
            <a:chOff x="680" y="680"/>
            <a:chExt cx="2952" cy="5784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34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3400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2153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630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裏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5549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5549900" y="10045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5</cp:revision>
  <dcterms:created xsi:type="dcterms:W3CDTF">2010-05-31T09:14:23Z</dcterms:created>
  <dcterms:modified xsi:type="dcterms:W3CDTF">2015-08-26T07:59:19Z</dcterms:modified>
</cp:coreProperties>
</file>