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1341100" cy="6840538"/>
  <p:notesSz cx="6858000" cy="9144000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266" y="-372"/>
      </p:cViewPr>
      <p:guideLst>
        <p:guide orient="horz" pos="2155"/>
        <p:guide pos="357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design_inquiry/regist.php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 userDrawn="1"/>
        </p:nvGrpSpPr>
        <p:grpSpPr>
          <a:xfrm>
            <a:off x="53975" y="53975"/>
            <a:ext cx="11287125" cy="5345113"/>
            <a:chOff x="53975" y="53975"/>
            <a:chExt cx="11287125" cy="5345113"/>
          </a:xfrm>
        </p:grpSpPr>
        <p:pic>
          <p:nvPicPr>
            <p:cNvPr id="1026" name="図 1">
              <a:hlinkClick r:id="rId2"/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710"/>
            <a:stretch>
              <a:fillRect/>
            </a:stretch>
          </p:blipFill>
          <p:spPr bwMode="auto">
            <a:xfrm>
              <a:off x="5256213" y="71438"/>
              <a:ext cx="2262187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" name="Group 77"/>
            <p:cNvGrpSpPr>
              <a:grpSpLocks/>
            </p:cNvGrpSpPr>
            <p:nvPr userDrawn="1"/>
          </p:nvGrpSpPr>
          <p:grpSpPr bwMode="auto">
            <a:xfrm>
              <a:off x="53975" y="53975"/>
              <a:ext cx="11287125" cy="5345113"/>
              <a:chOff x="34" y="34"/>
              <a:chExt cx="7110" cy="3367"/>
            </a:xfrm>
          </p:grpSpPr>
          <p:grpSp>
            <p:nvGrpSpPr>
              <p:cNvPr id="6" name="Group 71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23" name="Line 72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pPr algn="l">
                    <a:defRPr/>
                  </a:pPr>
                  <a:endParaRPr lang="ja-JP" altLang="en-US" sz="1300">
                    <a:ea typeface="ＭＳ Ｐゴシック" pitchFamily="50" charset="-128"/>
                  </a:endParaRPr>
                </a:p>
              </p:txBody>
            </p:sp>
            <p:sp>
              <p:nvSpPr>
                <p:cNvPr id="24" name="Text Box 73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algn="l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algn="l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algn="l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algn="l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algn="l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/>
                  <a:r>
                    <a:rPr lang="ja-JP" altLang="en-US" sz="1000" b="1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/>
                  <a:r>
                    <a:rPr lang="ja-JP" altLang="en-US" sz="100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  <a:endParaRPr lang="ja-JP" altLang="en-US" sz="1400"/>
                </a:p>
              </p:txBody>
            </p:sp>
          </p:grpSp>
          <p:grpSp>
            <p:nvGrpSpPr>
              <p:cNvPr id="7" name="Group 73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6195" cy="2573"/>
                <a:chOff x="39" y="828"/>
                <a:chExt cx="6195" cy="2573"/>
              </a:xfrm>
            </p:grpSpPr>
            <p:sp>
              <p:nvSpPr>
                <p:cNvPr id="19" name="Rectangle 54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5327" cy="2494"/>
                </a:xfrm>
                <a:prstGeom prst="rect">
                  <a:avLst/>
                </a:prstGeom>
                <a:noFill/>
                <a:ln w="317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0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21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pPr algn="l">
                      <a:defRPr/>
                    </a:pPr>
                    <a:endParaRPr lang="ja-JP" altLang="en-US" sz="1300">
                      <a:ea typeface="ＭＳ Ｐゴシック" pitchFamily="50" charset="-128"/>
                    </a:endParaRPr>
                  </a:p>
                </p:txBody>
              </p:sp>
              <p:sp>
                <p:nvSpPr>
                  <p:cNvPr id="22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/>
                    <a:r>
                      <a:rPr lang="ja-JP" altLang="en-US" sz="100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/>
                    <a:r>
                      <a:rPr lang="ja-JP" altLang="en-US" sz="100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  <a:endParaRPr lang="ja-JP" altLang="en-US" sz="1400"/>
                  </a:p>
                </p:txBody>
              </p:sp>
            </p:grpSp>
          </p:grpSp>
          <p:grpSp>
            <p:nvGrpSpPr>
              <p:cNvPr id="8" name="Group 75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7110" cy="3299"/>
                <a:chOff x="34" y="34"/>
                <a:chExt cx="7110" cy="3299"/>
              </a:xfrm>
            </p:grpSpPr>
            <p:grpSp>
              <p:nvGrpSpPr>
                <p:cNvPr id="9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975"/>
                  <a:ext cx="6127" cy="2358"/>
                  <a:chOff x="39" y="975"/>
                  <a:chExt cx="6127" cy="2358"/>
                </a:xfrm>
              </p:grpSpPr>
              <p:sp>
                <p:nvSpPr>
                  <p:cNvPr id="15" name="Rectangle 5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975" y="975"/>
                    <a:ext cx="5191" cy="2358"/>
                  </a:xfrm>
                  <a:prstGeom prst="rect">
                    <a:avLst/>
                  </a:prstGeom>
                  <a:noFill/>
                  <a:ln w="3175">
                    <a:solidFill>
                      <a:srgbClr val="00FFFF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6" name="Group 6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1252"/>
                    <a:ext cx="930" cy="431"/>
                    <a:chOff x="98" y="3518"/>
                    <a:chExt cx="2325" cy="1077"/>
                  </a:xfrm>
                </p:grpSpPr>
                <p:sp>
                  <p:nvSpPr>
                    <p:cNvPr id="17" name="Line 69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4055"/>
                      <a:ext cx="105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FFFF"/>
                      </a:solidFill>
                      <a:round/>
                      <a:headEnd/>
                      <a:tailEnd type="triangle" w="med" len="med"/>
                    </a:ln>
                  </p:spPr>
                  <p:txBody>
                    <a:bodyPr/>
                    <a:lstStyle/>
                    <a:p>
                      <a:pPr algn="l">
                        <a:defRPr/>
                      </a:pPr>
                      <a:endParaRPr lang="ja-JP" altLang="en-US" sz="1300">
                        <a:ea typeface="ＭＳ Ｐゴシック" pitchFamily="50" charset="-128"/>
                      </a:endParaRPr>
                    </a:p>
                  </p:txBody>
                </p:sp>
                <p:sp>
                  <p:nvSpPr>
                    <p:cNvPr id="18" name="Text Box 70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3518"/>
                      <a:ext cx="1475" cy="107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algn="l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algn="l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algn="l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algn="l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algn="l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/>
                      <a:r>
                        <a:rPr lang="ja-JP" altLang="en-US" sz="1000" b="1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切れては困る物</a:t>
                      </a:r>
                      <a:r>
                        <a:rPr lang="ja-JP" altLang="en-US" sz="1000">
                          <a:latin typeface="Century" pitchFamily="18" charset="0"/>
                          <a:ea typeface="ＭＳ 明朝" pitchFamily="17" charset="-128"/>
                        </a:rPr>
                        <a:t>はこの</a:t>
                      </a:r>
                      <a:r>
                        <a:rPr lang="ja-JP" altLang="en-US" sz="1000" b="1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水色</a:t>
                      </a:r>
                      <a:r>
                        <a:rPr lang="ja-JP" altLang="en-US" sz="1000">
                          <a:latin typeface="Century" pitchFamily="18" charset="0"/>
                          <a:ea typeface="ＭＳ 明朝" pitchFamily="17" charset="-128"/>
                        </a:rPr>
                        <a:t>の線の内側に配置。</a:t>
                      </a:r>
                      <a:endParaRPr lang="ja-JP" altLang="en-US" sz="1400"/>
                    </a:p>
                  </p:txBody>
                </p:sp>
              </p:grpSp>
            </p:grpSp>
            <p:pic>
              <p:nvPicPr>
                <p:cNvPr id="10" name="Picture 77" descr="ぬりたし説明"/>
                <p:cNvPicPr>
                  <a:picLocks noChangeAspect="1" noChangeArrowheads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503" y="941"/>
                  <a:ext cx="641" cy="1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11" name="Group 69"/>
                <p:cNvGrpSpPr>
                  <a:grpSpLocks/>
                </p:cNvGrpSpPr>
                <p:nvPr userDrawn="1"/>
              </p:nvGrpSpPr>
              <p:grpSpPr bwMode="auto">
                <a:xfrm>
                  <a:off x="34" y="34"/>
                  <a:ext cx="3191" cy="567"/>
                  <a:chOff x="34" y="34"/>
                  <a:chExt cx="3191" cy="567"/>
                </a:xfrm>
              </p:grpSpPr>
              <p:sp>
                <p:nvSpPr>
                  <p:cNvPr id="12" name="Rectangle 6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4" y="34"/>
                    <a:ext cx="839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lIns="36000" tIns="36000" rIns="36000" bIns="36000">
                    <a:normAutofit/>
                  </a:bodyPr>
                  <a:lstStyle>
                    <a:lvl1pPr algn="l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algn="l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algn="l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algn="l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algn="l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r>
                      <a:rPr lang="ja-JP" altLang="en-US" sz="1300" b="1">
                        <a:latin typeface="ＭＳ Ｐゴシック" charset="-128"/>
                      </a:rPr>
                      <a:t>大判はがき</a:t>
                    </a:r>
                    <a:r>
                      <a:rPr lang="en-US" altLang="ja-JP" sz="1300" b="1">
                        <a:latin typeface="ＭＳ Ｐゴシック" charset="-128"/>
                      </a:rPr>
                      <a:t>B</a:t>
                    </a:r>
                    <a:r>
                      <a:rPr lang="ja-JP" altLang="en-US" sz="1300" b="1">
                        <a:latin typeface="ＭＳ Ｐゴシック" charset="-128"/>
                      </a:rPr>
                      <a:t>　横</a:t>
                    </a:r>
                    <a:endParaRPr lang="ja-JP" altLang="en-US" sz="1300">
                      <a:latin typeface="ＭＳ Ｐゴシック" charset="-128"/>
                    </a:endParaRPr>
                  </a:p>
                  <a:p>
                    <a:r>
                      <a:rPr lang="en-US" altLang="ja-JP" sz="1200">
                        <a:latin typeface="ＭＳ Ｐゴシック" charset="-128"/>
                      </a:rPr>
                      <a:t>110×235mm</a:t>
                    </a:r>
                  </a:p>
                  <a:p>
                    <a:endParaRPr lang="en-US" altLang="ja-JP" sz="1200">
                      <a:latin typeface="ＭＳ Ｐゴシック" charset="-128"/>
                    </a:endParaRPr>
                  </a:p>
                </p:txBody>
              </p:sp>
              <p:sp>
                <p:nvSpPr>
                  <p:cNvPr id="13" name="Text Box 6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872" y="34"/>
                    <a:ext cx="2353" cy="56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lIns="36000" tIns="36000" rIns="36000" bIns="36000">
                    <a:normAutofit/>
                  </a:bodyPr>
                  <a:lstStyle>
                    <a:lvl1pPr marL="114300" indent="-11430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algn="l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>
                      <a:buClr>
                        <a:srgbClr val="000000"/>
                      </a:buClr>
                      <a:buFontTx/>
                      <a:buChar char="※"/>
                    </a:pPr>
                    <a:r>
                      <a:rPr lang="ja-JP" altLang="en-US" sz="700" b="1">
                        <a:solidFill>
                          <a:srgbClr val="FF0000"/>
                        </a:solidFill>
                      </a:rPr>
                      <a:t>フチ無印刷</a:t>
                    </a:r>
                    <a:r>
                      <a:rPr lang="ja-JP" altLang="en-US" sz="700"/>
                      <a:t>をご希望の場合、外側の黒い線まで背景や画像を伸ばして下さい。（右下図参照）</a:t>
                    </a:r>
                  </a:p>
                  <a:p>
                    <a:pPr>
                      <a:buClr>
                        <a:srgbClr val="000000"/>
                      </a:buClr>
                      <a:buFontTx/>
                      <a:buChar char="※"/>
                    </a:pPr>
                    <a:r>
                      <a:rPr lang="ja-JP" altLang="en-US" sz="700">
                        <a:solidFill>
                          <a:srgbClr val="FF0000"/>
                        </a:solidFill>
                      </a:rPr>
                      <a:t>切れては困る絵柄や文字等</a:t>
                    </a:r>
                    <a:r>
                      <a:rPr lang="ja-JP" altLang="en-US" sz="700"/>
                      <a:t>は</a:t>
                    </a:r>
                    <a:r>
                      <a:rPr lang="ja-JP" altLang="en-US" sz="700">
                        <a:solidFill>
                          <a:srgbClr val="FF0000"/>
                        </a:solidFill>
                      </a:rPr>
                      <a:t>、仕上り（青い四角）より</a:t>
                    </a:r>
                    <a:r>
                      <a:rPr lang="en-US" altLang="ja-JP" sz="700" b="1">
                        <a:solidFill>
                          <a:srgbClr val="FF0000"/>
                        </a:solidFill>
                      </a:rPr>
                      <a:t>2</a:t>
                    </a:r>
                    <a:r>
                      <a:rPr lang="ja-JP" altLang="en-US" sz="700" b="1">
                        <a:solidFill>
                          <a:srgbClr val="FF0000"/>
                        </a:solidFill>
                      </a:rPr>
                      <a:t>～</a:t>
                    </a:r>
                    <a:r>
                      <a:rPr lang="en-US" altLang="ja-JP" sz="700" b="1">
                        <a:solidFill>
                          <a:srgbClr val="FF0000"/>
                        </a:solidFill>
                      </a:rPr>
                      <a:t>3mm</a:t>
                    </a:r>
                    <a:r>
                      <a:rPr lang="ja-JP" altLang="en-US" sz="700" b="1">
                        <a:solidFill>
                          <a:srgbClr val="FF0000"/>
                        </a:solidFill>
                      </a:rPr>
                      <a:t>以上内側</a:t>
                    </a:r>
                    <a:r>
                      <a:rPr lang="ja-JP" altLang="en-US" sz="700">
                        <a:solidFill>
                          <a:srgbClr val="FF0000"/>
                        </a:solidFill>
                      </a:rPr>
                      <a:t>（水色の四角の中）</a:t>
                    </a:r>
                    <a:r>
                      <a:rPr lang="ja-JP" altLang="en-US" sz="700"/>
                      <a:t>に入れて作成してください。</a:t>
                    </a:r>
                  </a:p>
                  <a:p>
                    <a:pPr>
                      <a:buClr>
                        <a:srgbClr val="000000"/>
                      </a:buClr>
                      <a:buFontTx/>
                      <a:buChar char="※"/>
                    </a:pPr>
                    <a:r>
                      <a:rPr lang="ja-JP" altLang="en-US" sz="700" b="1">
                        <a:solidFill>
                          <a:srgbClr val="FF0000"/>
                        </a:solidFill>
                      </a:rPr>
                      <a:t>透過性</a:t>
                    </a:r>
                    <a:r>
                      <a:rPr lang="ja-JP" altLang="en-US" sz="700"/>
                      <a:t>や</a:t>
                    </a:r>
                    <a:r>
                      <a:rPr lang="ja-JP" altLang="en-US" sz="700" b="1">
                        <a:solidFill>
                          <a:srgbClr val="FF0000"/>
                        </a:solidFill>
                      </a:rPr>
                      <a:t>半透明</a:t>
                    </a:r>
                    <a:r>
                      <a:rPr lang="ja-JP" altLang="en-US" sz="700"/>
                      <a:t>、</a:t>
                    </a:r>
                    <a:r>
                      <a:rPr lang="ja-JP" altLang="en-US" sz="700" b="1">
                        <a:solidFill>
                          <a:srgbClr val="FF0000"/>
                        </a:solidFill>
                      </a:rPr>
                      <a:t>パターン</a:t>
                    </a:r>
                    <a:r>
                      <a:rPr lang="ja-JP" altLang="en-US" sz="700"/>
                      <a:t>など</a:t>
                    </a:r>
                    <a:r>
                      <a:rPr lang="ja-JP" altLang="en-US" sz="700">
                        <a:solidFill>
                          <a:srgbClr val="FF0000"/>
                        </a:solidFill>
                      </a:rPr>
                      <a:t>変換が正常に出来ない</a:t>
                    </a:r>
                    <a:r>
                      <a:rPr lang="ja-JP" altLang="en-US" sz="700"/>
                      <a:t>場合があります。</a:t>
                    </a:r>
                  </a:p>
                  <a:p>
                    <a:pPr>
                      <a:buClr>
                        <a:srgbClr val="000000"/>
                      </a:buClr>
                      <a:buFontTx/>
                      <a:buChar char="※"/>
                    </a:pPr>
                    <a:r>
                      <a:rPr lang="ja-JP" altLang="en-US" sz="700">
                        <a:solidFill>
                          <a:srgbClr val="FF0000"/>
                        </a:solidFill>
                      </a:rPr>
                      <a:t>用紙サイズの変更</a:t>
                    </a:r>
                    <a:r>
                      <a:rPr lang="ja-JP" altLang="en-US" sz="700"/>
                      <a:t>や、</a:t>
                    </a:r>
                    <a:r>
                      <a:rPr lang="ja-JP" altLang="en-US" sz="700">
                        <a:solidFill>
                          <a:srgbClr val="FF0000"/>
                        </a:solidFill>
                      </a:rPr>
                      <a:t>トンボの移動</a:t>
                    </a:r>
                    <a:r>
                      <a:rPr lang="ja-JP" altLang="en-US" sz="700"/>
                      <a:t>、</a:t>
                    </a:r>
                    <a:r>
                      <a:rPr lang="ja-JP" altLang="en-US" sz="700">
                        <a:solidFill>
                          <a:srgbClr val="FF0000"/>
                        </a:solidFill>
                      </a:rPr>
                      <a:t>変形</a:t>
                    </a:r>
                    <a:r>
                      <a:rPr lang="ja-JP" altLang="en-US" sz="700"/>
                      <a:t>など</a:t>
                    </a:r>
                    <a:r>
                      <a:rPr lang="ja-JP" altLang="en-US" sz="700">
                        <a:solidFill>
                          <a:srgbClr val="FF0000"/>
                        </a:solidFill>
                      </a:rPr>
                      <a:t>なさらない</a:t>
                    </a:r>
                    <a:r>
                      <a:rPr lang="ja-JP" altLang="en-US" sz="700"/>
                      <a:t>ようお願いします。　</a:t>
                    </a:r>
                  </a:p>
                  <a:p>
                    <a:pPr>
                      <a:buFontTx/>
                      <a:buChar char="※"/>
                    </a:pPr>
                    <a:r>
                      <a:rPr lang="ja-JP" altLang="en-US" sz="700"/>
                      <a:t>テンプレートを使用して</a:t>
                    </a:r>
                    <a:r>
                      <a:rPr lang="en-US" altLang="ja-JP" sz="700"/>
                      <a:t>PDF</a:t>
                    </a:r>
                    <a:r>
                      <a:rPr lang="ja-JP" altLang="en-US" sz="700"/>
                      <a:t>を作成する際は、説明部分を削除してください。また、テンプレートと同じサイズかどうか確認してください。</a:t>
                    </a:r>
                  </a:p>
                </p:txBody>
              </p:sp>
              <p:pic>
                <p:nvPicPr>
                  <p:cNvPr id="14" name="Picture 72" descr="新Suprintロゴ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5" y="351"/>
                    <a:ext cx="342" cy="216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</p:grpSp>
        </p:grpSp>
      </p:grpSp>
    </p:spTree>
    <p:extLst>
      <p:ext uri="{BB962C8B-B14F-4D97-AF65-F5344CB8AC3E}">
        <p14:creationId xmlns:p14="http://schemas.microsoft.com/office/powerpoint/2010/main" val="1746325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0" name="Group 76"/>
          <p:cNvGrpSpPr>
            <a:grpSpLocks/>
          </p:cNvGrpSpPr>
          <p:nvPr userDrawn="1"/>
        </p:nvGrpSpPr>
        <p:grpSpPr bwMode="auto">
          <a:xfrm>
            <a:off x="1079500" y="1079500"/>
            <a:ext cx="9182100" cy="4686300"/>
            <a:chOff x="680" y="680"/>
            <a:chExt cx="5784" cy="2952"/>
          </a:xfrm>
        </p:grpSpPr>
        <p:sp>
          <p:nvSpPr>
            <p:cNvPr id="1066" name="Line 42"/>
            <p:cNvSpPr>
              <a:spLocks noChangeShapeType="1"/>
            </p:cNvSpPr>
            <p:nvPr userDrawn="1"/>
          </p:nvSpPr>
          <p:spPr bwMode="auto">
            <a:xfrm>
              <a:off x="680" y="839"/>
              <a:ext cx="57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7" name="Line 43"/>
            <p:cNvSpPr>
              <a:spLocks noChangeShapeType="1"/>
            </p:cNvSpPr>
            <p:nvPr userDrawn="1"/>
          </p:nvSpPr>
          <p:spPr bwMode="auto">
            <a:xfrm>
              <a:off x="680" y="907"/>
              <a:ext cx="57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8" name="Line 44"/>
            <p:cNvSpPr>
              <a:spLocks noChangeShapeType="1"/>
            </p:cNvSpPr>
            <p:nvPr userDrawn="1"/>
          </p:nvSpPr>
          <p:spPr bwMode="auto">
            <a:xfrm>
              <a:off x="680" y="3468"/>
              <a:ext cx="57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9" name="Line 45"/>
            <p:cNvSpPr>
              <a:spLocks noChangeShapeType="1"/>
            </p:cNvSpPr>
            <p:nvPr userDrawn="1"/>
          </p:nvSpPr>
          <p:spPr bwMode="auto">
            <a:xfrm>
              <a:off x="680" y="3400"/>
              <a:ext cx="57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0" name="Line 46"/>
            <p:cNvSpPr>
              <a:spLocks noChangeShapeType="1"/>
            </p:cNvSpPr>
            <p:nvPr userDrawn="1"/>
          </p:nvSpPr>
          <p:spPr bwMode="auto">
            <a:xfrm>
              <a:off x="680" y="2153"/>
              <a:ext cx="57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1" name="Line 47"/>
            <p:cNvSpPr>
              <a:spLocks noChangeShapeType="1"/>
            </p:cNvSpPr>
            <p:nvPr userDrawn="1"/>
          </p:nvSpPr>
          <p:spPr bwMode="auto">
            <a:xfrm>
              <a:off x="839" y="680"/>
              <a:ext cx="0" cy="295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2" name="Line 48"/>
            <p:cNvSpPr>
              <a:spLocks noChangeShapeType="1"/>
            </p:cNvSpPr>
            <p:nvPr userDrawn="1"/>
          </p:nvSpPr>
          <p:spPr bwMode="auto">
            <a:xfrm>
              <a:off x="907" y="680"/>
              <a:ext cx="0" cy="295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3" name="Line 49"/>
            <p:cNvSpPr>
              <a:spLocks noChangeShapeType="1"/>
            </p:cNvSpPr>
            <p:nvPr userDrawn="1"/>
          </p:nvSpPr>
          <p:spPr bwMode="auto">
            <a:xfrm>
              <a:off x="6302" y="680"/>
              <a:ext cx="0" cy="295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4" name="Line 50"/>
            <p:cNvSpPr>
              <a:spLocks noChangeShapeType="1"/>
            </p:cNvSpPr>
            <p:nvPr userDrawn="1"/>
          </p:nvSpPr>
          <p:spPr bwMode="auto">
            <a:xfrm>
              <a:off x="6234" y="680"/>
              <a:ext cx="0" cy="295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5" name="Line 51"/>
            <p:cNvSpPr>
              <a:spLocks noChangeShapeType="1"/>
            </p:cNvSpPr>
            <p:nvPr userDrawn="1"/>
          </p:nvSpPr>
          <p:spPr bwMode="auto">
            <a:xfrm>
              <a:off x="3570" y="680"/>
              <a:ext cx="0" cy="295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6" name="Rectangle 52"/>
            <p:cNvSpPr>
              <a:spLocks noChangeArrowheads="1"/>
            </p:cNvSpPr>
            <p:nvPr userDrawn="1"/>
          </p:nvSpPr>
          <p:spPr bwMode="auto">
            <a:xfrm>
              <a:off x="839" y="839"/>
              <a:ext cx="5463" cy="263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080" name="Rectangle 56"/>
          <p:cNvSpPr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ja-JP" altLang="en-US" sz="1200"/>
              <a:t>表</a:t>
            </a:r>
          </a:p>
        </p:txBody>
      </p:sp>
      <p:sp>
        <p:nvSpPr>
          <p:cNvPr id="1081" name="Oval 57"/>
          <p:cNvSpPr>
            <a:spLocks noChangeArrowheads="1"/>
          </p:cNvSpPr>
          <p:nvPr userDrawn="1"/>
        </p:nvSpPr>
        <p:spPr bwMode="auto">
          <a:xfrm>
            <a:off x="100457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ja-JP" altLang="en-US" sz="900">
                <a:latin typeface="ＭＳ Ｐ明朝" pitchFamily="18" charset="-128"/>
                <a:ea typeface="ＭＳ Ｐ明朝" pitchFamily="18" charset="-128"/>
              </a:rPr>
              <a:t>天</a:t>
            </a:r>
          </a:p>
        </p:txBody>
      </p:sp>
      <p:sp>
        <p:nvSpPr>
          <p:cNvPr id="1082" name="Oval 58"/>
          <p:cNvSpPr>
            <a:spLocks noChangeArrowheads="1"/>
          </p:cNvSpPr>
          <p:nvPr userDrawn="1"/>
        </p:nvSpPr>
        <p:spPr bwMode="auto">
          <a:xfrm>
            <a:off x="10045700" y="55499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r>
              <a:rPr lang="ja-JP" altLang="en-US" sz="900">
                <a:latin typeface="ＭＳ Ｐ明朝" pitchFamily="18" charset="-128"/>
                <a:ea typeface="ＭＳ Ｐ明朝" pitchFamily="18" charset="-128"/>
              </a:rPr>
              <a:t>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8</cp:revision>
  <dcterms:created xsi:type="dcterms:W3CDTF">2010-05-31T09:14:23Z</dcterms:created>
  <dcterms:modified xsi:type="dcterms:W3CDTF">2015-08-26T07:44:39Z</dcterms:modified>
</cp:coreProperties>
</file>