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200900" cy="113411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60" d="100"/>
          <a:sy n="60" d="100"/>
        </p:scale>
        <p:origin x="-3690" y="-372"/>
      </p:cViewPr>
      <p:guideLst>
        <p:guide orient="horz" pos="3572"/>
        <p:guide pos="22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suprint.jp/studio/design_inquiry/regist.php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 userDrawn="1"/>
        </p:nvGrpSpPr>
        <p:grpSpPr>
          <a:xfrm>
            <a:off x="53975" y="53975"/>
            <a:ext cx="7146925" cy="11163300"/>
            <a:chOff x="53975" y="53975"/>
            <a:chExt cx="7146925" cy="11163300"/>
          </a:xfrm>
        </p:grpSpPr>
        <p:pic>
          <p:nvPicPr>
            <p:cNvPr id="2050" name="図 1">
              <a:hlinkClick r:id="rId2"/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710"/>
            <a:stretch>
              <a:fillRect/>
            </a:stretch>
          </p:blipFill>
          <p:spPr bwMode="auto">
            <a:xfrm>
              <a:off x="2460625" y="10353675"/>
              <a:ext cx="2260600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" name="Group 43"/>
            <p:cNvGrpSpPr>
              <a:grpSpLocks/>
            </p:cNvGrpSpPr>
            <p:nvPr userDrawn="1"/>
          </p:nvGrpSpPr>
          <p:grpSpPr bwMode="auto">
            <a:xfrm>
              <a:off x="53975" y="53975"/>
              <a:ext cx="7146925" cy="9842500"/>
              <a:chOff x="34" y="34"/>
              <a:chExt cx="4502" cy="6200"/>
            </a:xfrm>
          </p:grpSpPr>
          <p:grpSp>
            <p:nvGrpSpPr>
              <p:cNvPr id="4" name="Group 42"/>
              <p:cNvGrpSpPr>
                <a:grpSpLocks/>
              </p:cNvGrpSpPr>
              <p:nvPr userDrawn="1"/>
            </p:nvGrpSpPr>
            <p:grpSpPr bwMode="auto">
              <a:xfrm>
                <a:off x="39" y="975"/>
                <a:ext cx="3520" cy="5191"/>
                <a:chOff x="39" y="975"/>
                <a:chExt cx="3520" cy="5191"/>
              </a:xfrm>
            </p:grpSpPr>
            <p:sp>
              <p:nvSpPr>
                <p:cNvPr id="18" name="Rectangle 20"/>
                <p:cNvSpPr>
                  <a:spLocks noChangeArrowheads="1"/>
                </p:cNvSpPr>
                <p:nvPr userDrawn="1"/>
              </p:nvSpPr>
              <p:spPr bwMode="auto">
                <a:xfrm>
                  <a:off x="975" y="975"/>
                  <a:ext cx="2584" cy="5191"/>
                </a:xfrm>
                <a:prstGeom prst="rect">
                  <a:avLst/>
                </a:prstGeom>
                <a:noFill/>
                <a:ln w="3175">
                  <a:solidFill>
                    <a:srgbClr val="00FFFF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9" name="Group 68"/>
                <p:cNvGrpSpPr>
                  <a:grpSpLocks/>
                </p:cNvGrpSpPr>
                <p:nvPr userDrawn="1"/>
              </p:nvGrpSpPr>
              <p:grpSpPr bwMode="auto">
                <a:xfrm>
                  <a:off x="39" y="1252"/>
                  <a:ext cx="930" cy="431"/>
                  <a:chOff x="98" y="3518"/>
                  <a:chExt cx="2325" cy="1077"/>
                </a:xfrm>
              </p:grpSpPr>
              <p:sp>
                <p:nvSpPr>
                  <p:cNvPr id="20" name="Line 69"/>
                  <p:cNvSpPr>
                    <a:spLocks noChangeShapeType="1"/>
                  </p:cNvSpPr>
                  <p:nvPr/>
                </p:nvSpPr>
                <p:spPr bwMode="auto">
                  <a:xfrm>
                    <a:off x="1373" y="4055"/>
                    <a:ext cx="105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" name="Text Box 7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8" y="3518"/>
                    <a:ext cx="1475" cy="107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切れては困る物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の線の内側に配置。</a:t>
                    </a:r>
                    <a:endParaRPr lang="ja-JP" altLang="en-US" sz="1400" smtClean="0"/>
                  </a:p>
                </p:txBody>
              </p:sp>
            </p:grpSp>
          </p:grpSp>
          <p:grpSp>
            <p:nvGrpSpPr>
              <p:cNvPr id="5" name="Group 71"/>
              <p:cNvGrpSpPr>
                <a:grpSpLocks/>
              </p:cNvGrpSpPr>
              <p:nvPr userDrawn="1"/>
            </p:nvGrpSpPr>
            <p:grpSpPr bwMode="auto">
              <a:xfrm>
                <a:off x="39" y="1764"/>
                <a:ext cx="794" cy="340"/>
                <a:chOff x="98" y="4958"/>
                <a:chExt cx="1985" cy="850"/>
              </a:xfrm>
            </p:grpSpPr>
            <p:sp>
              <p:nvSpPr>
                <p:cNvPr id="16" name="Line 72"/>
                <p:cNvSpPr>
                  <a:spLocks noChangeShapeType="1"/>
                </p:cNvSpPr>
                <p:nvPr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" name="Text Box 73"/>
                <p:cNvSpPr txBox="1">
                  <a:spLocks noChangeArrowheads="1"/>
                </p:cNvSpPr>
                <p:nvPr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  <a:endParaRPr lang="ja-JP" altLang="en-US" sz="1400" smtClean="0"/>
                </a:p>
              </p:txBody>
            </p:sp>
          </p:grpSp>
          <p:grpSp>
            <p:nvGrpSpPr>
              <p:cNvPr id="6" name="Group 41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3588" cy="5406"/>
                <a:chOff x="39" y="828"/>
                <a:chExt cx="3588" cy="5406"/>
              </a:xfrm>
            </p:grpSpPr>
            <p:sp>
              <p:nvSpPr>
                <p:cNvPr id="12" name="Rectangle 19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2720" cy="5327"/>
                </a:xfrm>
                <a:prstGeom prst="rect">
                  <a:avLst/>
                </a:prstGeom>
                <a:noFill/>
                <a:ln w="3175">
                  <a:solidFill>
                    <a:srgbClr val="0000FF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3" name="Group 74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4" name="Line 75"/>
                  <p:cNvSpPr>
                    <a:spLocks noChangeShapeType="1"/>
                  </p:cNvSpPr>
                  <p:nvPr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" name="Text Box 7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仕上がり位置。</a:t>
                    </a:r>
                  </a:p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い線でカットします。</a:t>
                    </a:r>
                    <a:endParaRPr lang="ja-JP" altLang="en-US" sz="1400" smtClean="0"/>
                  </a:p>
                </p:txBody>
              </p:sp>
            </p:grpSp>
          </p:grpSp>
          <p:pic>
            <p:nvPicPr>
              <p:cNvPr id="7" name="Picture 77" descr="ぬりたし説明"/>
              <p:cNvPicPr>
                <a:picLocks noChangeAspect="1" noChangeArrowheads="1"/>
              </p:cNvPicPr>
              <p:nvPr userDrawn="1"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95" y="896"/>
                <a:ext cx="641" cy="17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8" name="Group 34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191" cy="567"/>
                <a:chOff x="34" y="34"/>
                <a:chExt cx="3191" cy="567"/>
              </a:xfrm>
            </p:grpSpPr>
            <p:sp>
              <p:nvSpPr>
                <p:cNvPr id="9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>
                    <a:defRPr/>
                  </a:pPr>
                  <a:r>
                    <a:rPr lang="ja-JP" altLang="en-US" sz="1300" b="1" smtClean="0">
                      <a:latin typeface="ＭＳ Ｐゴシック" charset="-128"/>
                    </a:rPr>
                    <a:t>大判はがき</a:t>
                  </a:r>
                  <a:r>
                    <a:rPr lang="en-US" altLang="ja-JP" sz="1300" b="1" smtClean="0">
                      <a:latin typeface="ＭＳ Ｐゴシック" charset="-128"/>
                    </a:rPr>
                    <a:t>A</a:t>
                  </a:r>
                  <a:r>
                    <a:rPr lang="ja-JP" altLang="en-US" sz="1300" b="1" smtClean="0">
                      <a:latin typeface="ＭＳ Ｐゴシック" charset="-128"/>
                    </a:rPr>
                    <a:t>　縦</a:t>
                  </a:r>
                  <a:endParaRPr lang="ja-JP" altLang="en-US" sz="1300" smtClean="0">
                    <a:latin typeface="ＭＳ Ｐゴシック" charset="-128"/>
                  </a:endParaRPr>
                </a:p>
                <a:p>
                  <a:pPr>
                    <a:defRPr/>
                  </a:pPr>
                  <a:r>
                    <a:rPr lang="en-US" altLang="ja-JP" sz="1200" smtClean="0">
                      <a:latin typeface="ＭＳ Ｐゴシック" charset="-128"/>
                    </a:rPr>
                    <a:t>120×235mm</a:t>
                  </a:r>
                </a:p>
              </p:txBody>
            </p:sp>
            <p:sp>
              <p:nvSpPr>
                <p:cNvPr id="10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353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フチ無印刷</a:t>
                  </a:r>
                  <a:r>
                    <a:rPr lang="ja-JP" altLang="en-US" sz="700" smtClean="0"/>
                    <a:t>をご希望の場合、外側の黒い線まで背景や画像を伸ばして下さい。（右下図参照）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切れては困る絵柄や文字等</a:t>
                  </a:r>
                  <a:r>
                    <a:rPr lang="ja-JP" altLang="en-US" sz="700" smtClean="0"/>
                    <a:t>は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、仕上り（青い四角）より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2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～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3mm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（水色の四角の中）</a:t>
                  </a:r>
                  <a:r>
                    <a:rPr lang="ja-JP" altLang="en-US" sz="700" smtClean="0"/>
                    <a:t>に入れて作成してください。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</p:txBody>
            </p:sp>
            <p:pic>
              <p:nvPicPr>
                <p:cNvPr id="11" name="Picture 37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721596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4"/>
          <p:cNvGrpSpPr>
            <a:grpSpLocks/>
          </p:cNvGrpSpPr>
          <p:nvPr userDrawn="1"/>
        </p:nvGrpSpPr>
        <p:grpSpPr bwMode="auto">
          <a:xfrm>
            <a:off x="1079500" y="1079500"/>
            <a:ext cx="5041900" cy="9182100"/>
            <a:chOff x="680" y="680"/>
            <a:chExt cx="3176" cy="5784"/>
          </a:xfrm>
        </p:grpSpPr>
        <p:sp>
          <p:nvSpPr>
            <p:cNvPr id="1049" name="Line 7"/>
            <p:cNvSpPr>
              <a:spLocks noChangeShapeType="1"/>
            </p:cNvSpPr>
            <p:nvPr userDrawn="1"/>
          </p:nvSpPr>
          <p:spPr bwMode="auto">
            <a:xfrm>
              <a:off x="680" y="839"/>
              <a:ext cx="317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0" name="Line 8"/>
            <p:cNvSpPr>
              <a:spLocks noChangeShapeType="1"/>
            </p:cNvSpPr>
            <p:nvPr userDrawn="1"/>
          </p:nvSpPr>
          <p:spPr bwMode="auto">
            <a:xfrm>
              <a:off x="680" y="907"/>
              <a:ext cx="317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1" name="Line 9"/>
            <p:cNvSpPr>
              <a:spLocks noChangeShapeType="1"/>
            </p:cNvSpPr>
            <p:nvPr userDrawn="1"/>
          </p:nvSpPr>
          <p:spPr bwMode="auto">
            <a:xfrm>
              <a:off x="680" y="6302"/>
              <a:ext cx="317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2" name="Line 10"/>
            <p:cNvSpPr>
              <a:spLocks noChangeShapeType="1"/>
            </p:cNvSpPr>
            <p:nvPr userDrawn="1"/>
          </p:nvSpPr>
          <p:spPr bwMode="auto">
            <a:xfrm>
              <a:off x="680" y="6234"/>
              <a:ext cx="317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3" name="Line 11"/>
            <p:cNvSpPr>
              <a:spLocks noChangeShapeType="1"/>
            </p:cNvSpPr>
            <p:nvPr userDrawn="1"/>
          </p:nvSpPr>
          <p:spPr bwMode="auto">
            <a:xfrm>
              <a:off x="680" y="3570"/>
              <a:ext cx="317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4" name="Line 12"/>
            <p:cNvSpPr>
              <a:spLocks noChangeShapeType="1"/>
            </p:cNvSpPr>
            <p:nvPr userDrawn="1"/>
          </p:nvSpPr>
          <p:spPr bwMode="auto">
            <a:xfrm>
              <a:off x="839" y="680"/>
              <a:ext cx="0" cy="578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5" name="Line 13"/>
            <p:cNvSpPr>
              <a:spLocks noChangeShapeType="1"/>
            </p:cNvSpPr>
            <p:nvPr userDrawn="1"/>
          </p:nvSpPr>
          <p:spPr bwMode="auto">
            <a:xfrm>
              <a:off x="907" y="680"/>
              <a:ext cx="0" cy="578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6" name="Line 14"/>
            <p:cNvSpPr>
              <a:spLocks noChangeShapeType="1"/>
            </p:cNvSpPr>
            <p:nvPr userDrawn="1"/>
          </p:nvSpPr>
          <p:spPr bwMode="auto">
            <a:xfrm>
              <a:off x="3695" y="680"/>
              <a:ext cx="0" cy="578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7" name="Line 15"/>
            <p:cNvSpPr>
              <a:spLocks noChangeShapeType="1"/>
            </p:cNvSpPr>
            <p:nvPr userDrawn="1"/>
          </p:nvSpPr>
          <p:spPr bwMode="auto">
            <a:xfrm>
              <a:off x="3627" y="680"/>
              <a:ext cx="0" cy="578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8" name="Line 16"/>
            <p:cNvSpPr>
              <a:spLocks noChangeShapeType="1"/>
            </p:cNvSpPr>
            <p:nvPr userDrawn="1"/>
          </p:nvSpPr>
          <p:spPr bwMode="auto">
            <a:xfrm>
              <a:off x="2268" y="680"/>
              <a:ext cx="0" cy="578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9" name="Rectangle 17"/>
            <p:cNvSpPr>
              <a:spLocks noChangeArrowheads="1"/>
            </p:cNvSpPr>
            <p:nvPr userDrawn="1"/>
          </p:nvSpPr>
          <p:spPr bwMode="auto">
            <a:xfrm>
              <a:off x="839" y="839"/>
              <a:ext cx="2856" cy="54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7" name="Rectangle 21"/>
          <p:cNvSpPr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rgbClr val="FFFFFF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200"/>
              <a:t>表</a:t>
            </a:r>
          </a:p>
        </p:txBody>
      </p:sp>
      <p:sp>
        <p:nvSpPr>
          <p:cNvPr id="1028" name="Oval 22"/>
          <p:cNvSpPr>
            <a:spLocks noChangeArrowheads="1"/>
          </p:cNvSpPr>
          <p:nvPr userDrawn="1"/>
        </p:nvSpPr>
        <p:spPr bwMode="auto">
          <a:xfrm>
            <a:off x="5905500" y="10795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900">
                <a:latin typeface="ＭＳ Ｐ明朝" charset="-128"/>
                <a:ea typeface="ＭＳ Ｐ明朝" charset="-128"/>
              </a:rPr>
              <a:t>天</a:t>
            </a:r>
          </a:p>
        </p:txBody>
      </p:sp>
      <p:sp>
        <p:nvSpPr>
          <p:cNvPr id="1029" name="Oval 23"/>
          <p:cNvSpPr>
            <a:spLocks noChangeArrowheads="1"/>
          </p:cNvSpPr>
          <p:nvPr userDrawn="1"/>
        </p:nvSpPr>
        <p:spPr bwMode="auto">
          <a:xfrm>
            <a:off x="5905500" y="100457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900">
                <a:latin typeface="ＭＳ Ｐ明朝" charset="-128"/>
                <a:ea typeface="ＭＳ Ｐ明朝" charset="-128"/>
              </a:rPr>
              <a:t>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User</dc:creator>
  <cp:lastModifiedBy>ugo-99</cp:lastModifiedBy>
  <cp:revision>5</cp:revision>
  <dcterms:created xsi:type="dcterms:W3CDTF">2010-05-31T08:55:39Z</dcterms:created>
  <dcterms:modified xsi:type="dcterms:W3CDTF">2015-08-26T07:39:04Z</dcterms:modified>
</cp:coreProperties>
</file>