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1341100" cy="72009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266" y="-258"/>
      </p:cViewPr>
      <p:guideLst>
        <p:guide orient="horz" pos="2268"/>
        <p:guide pos="35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11287125" cy="5707063"/>
            <a:chOff x="53975" y="53975"/>
            <a:chExt cx="11287125" cy="5707063"/>
          </a:xfrm>
        </p:grpSpPr>
        <p:pic>
          <p:nvPicPr>
            <p:cNvPr id="1026" name="図 1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710"/>
            <a:stretch>
              <a:fillRect/>
            </a:stretch>
          </p:blipFill>
          <p:spPr bwMode="auto">
            <a:xfrm>
              <a:off x="5256213" y="71438"/>
              <a:ext cx="2262187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40"/>
            <p:cNvGrpSpPr>
              <a:grpSpLocks/>
            </p:cNvGrpSpPr>
            <p:nvPr userDrawn="1"/>
          </p:nvGrpSpPr>
          <p:grpSpPr bwMode="auto">
            <a:xfrm>
              <a:off x="53975" y="53975"/>
              <a:ext cx="11287125" cy="5707063"/>
              <a:chOff x="34" y="34"/>
              <a:chExt cx="7110" cy="3595"/>
            </a:xfrm>
          </p:grpSpPr>
          <p:grpSp>
            <p:nvGrpSpPr>
              <p:cNvPr id="4" name="Group 38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6130" cy="2586"/>
                <a:chOff x="39" y="975"/>
                <a:chExt cx="6130" cy="2586"/>
              </a:xfrm>
            </p:grpSpPr>
            <p:sp>
              <p:nvSpPr>
                <p:cNvPr id="18" name="Rectangle 20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5194" cy="2586"/>
                </a:xfrm>
                <a:prstGeom prst="rect">
                  <a:avLst/>
                </a:prstGeom>
                <a:noFill/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9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20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Text Box 7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5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6" name="Line 72"/>
                <p:cNvSpPr>
                  <a:spLocks noChangeShapeType="1"/>
                </p:cNvSpPr>
                <p:nvPr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6" name="Group 39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6198" cy="2801"/>
                <a:chOff x="39" y="828"/>
                <a:chExt cx="6198" cy="2801"/>
              </a:xfrm>
            </p:grpSpPr>
            <p:sp>
              <p:nvSpPr>
                <p:cNvPr id="12" name="Rectangle 19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5330" cy="2722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3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4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" name="Text Box 7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pic>
            <p:nvPicPr>
              <p:cNvPr id="7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03" y="907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" name="Group 34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9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300" b="1" smtClean="0">
                      <a:latin typeface="ＭＳ Ｐゴシック" charset="-128"/>
                    </a:rPr>
                    <a:t>大判はがき</a:t>
                  </a:r>
                  <a:r>
                    <a:rPr lang="en-US" altLang="ja-JP" sz="1300" b="1" smtClean="0">
                      <a:latin typeface="ＭＳ Ｐゴシック" charset="-128"/>
                    </a:rPr>
                    <a:t>A</a:t>
                  </a:r>
                  <a:r>
                    <a:rPr lang="ja-JP" altLang="en-US" sz="1300" b="1" smtClean="0">
                      <a:latin typeface="ＭＳ Ｐゴシック" charset="-128"/>
                    </a:rPr>
                    <a:t>　横</a:t>
                  </a:r>
                  <a:endParaRPr lang="ja-JP" altLang="en-US" sz="1300" smtClean="0">
                    <a:latin typeface="ＭＳ Ｐゴシック" charset="-128"/>
                  </a:endParaRPr>
                </a:p>
                <a:p>
                  <a:pPr>
                    <a:defRPr/>
                  </a:pPr>
                  <a:r>
                    <a:rPr lang="en-US" altLang="ja-JP" sz="1200" smtClean="0">
                      <a:latin typeface="ＭＳ Ｐゴシック" charset="-128"/>
                    </a:rPr>
                    <a:t>120×235mm</a:t>
                  </a:r>
                </a:p>
                <a:p>
                  <a:pPr>
                    <a:defRPr/>
                  </a:pPr>
                  <a:endParaRPr lang="en-US" altLang="ja-JP" sz="1200" smtClean="0">
                    <a:latin typeface="ＭＳ Ｐゴシック" charset="-128"/>
                  </a:endParaRPr>
                </a:p>
              </p:txBody>
            </p:sp>
            <p:sp>
              <p:nvSpPr>
                <p:cNvPr id="10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1" name="Picture 37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8354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 userDrawn="1"/>
        </p:nvGrpSpPr>
        <p:grpSpPr bwMode="auto">
          <a:xfrm>
            <a:off x="1079500" y="1079500"/>
            <a:ext cx="9182100" cy="5041900"/>
            <a:chOff x="680" y="680"/>
            <a:chExt cx="5784" cy="3176"/>
          </a:xfrm>
        </p:grpSpPr>
        <p:sp>
          <p:nvSpPr>
            <p:cNvPr id="1049" name="Line 7"/>
            <p:cNvSpPr>
              <a:spLocks noChangeShapeType="1"/>
            </p:cNvSpPr>
            <p:nvPr userDrawn="1"/>
          </p:nvSpPr>
          <p:spPr bwMode="auto">
            <a:xfrm>
              <a:off x="680" y="839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8"/>
            <p:cNvSpPr>
              <a:spLocks noChangeShapeType="1"/>
            </p:cNvSpPr>
            <p:nvPr userDrawn="1"/>
          </p:nvSpPr>
          <p:spPr bwMode="auto">
            <a:xfrm>
              <a:off x="680" y="907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9"/>
            <p:cNvSpPr>
              <a:spLocks noChangeShapeType="1"/>
            </p:cNvSpPr>
            <p:nvPr userDrawn="1"/>
          </p:nvSpPr>
          <p:spPr bwMode="auto">
            <a:xfrm>
              <a:off x="680" y="3695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10"/>
            <p:cNvSpPr>
              <a:spLocks noChangeShapeType="1"/>
            </p:cNvSpPr>
            <p:nvPr userDrawn="1"/>
          </p:nvSpPr>
          <p:spPr bwMode="auto">
            <a:xfrm>
              <a:off x="680" y="3627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11"/>
            <p:cNvSpPr>
              <a:spLocks noChangeShapeType="1"/>
            </p:cNvSpPr>
            <p:nvPr userDrawn="1"/>
          </p:nvSpPr>
          <p:spPr bwMode="auto">
            <a:xfrm>
              <a:off x="680" y="2268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12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317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13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317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14"/>
            <p:cNvSpPr>
              <a:spLocks noChangeShapeType="1"/>
            </p:cNvSpPr>
            <p:nvPr userDrawn="1"/>
          </p:nvSpPr>
          <p:spPr bwMode="auto">
            <a:xfrm>
              <a:off x="6302" y="680"/>
              <a:ext cx="0" cy="317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15"/>
            <p:cNvSpPr>
              <a:spLocks noChangeShapeType="1"/>
            </p:cNvSpPr>
            <p:nvPr userDrawn="1"/>
          </p:nvSpPr>
          <p:spPr bwMode="auto">
            <a:xfrm>
              <a:off x="6234" y="680"/>
              <a:ext cx="0" cy="317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16"/>
            <p:cNvSpPr>
              <a:spLocks noChangeShapeType="1"/>
            </p:cNvSpPr>
            <p:nvPr userDrawn="1"/>
          </p:nvSpPr>
          <p:spPr bwMode="auto">
            <a:xfrm>
              <a:off x="3570" y="680"/>
              <a:ext cx="0" cy="317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17"/>
            <p:cNvSpPr>
              <a:spLocks noChangeArrowheads="1"/>
            </p:cNvSpPr>
            <p:nvPr userDrawn="1"/>
          </p:nvSpPr>
          <p:spPr bwMode="auto">
            <a:xfrm>
              <a:off x="839" y="839"/>
              <a:ext cx="5463" cy="28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表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100457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10045700" y="5905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05886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05886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96875" indent="-396875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02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4200" indent="-265113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3</cp:revision>
  <dcterms:created xsi:type="dcterms:W3CDTF">2010-05-31T09:00:09Z</dcterms:created>
  <dcterms:modified xsi:type="dcterms:W3CDTF">2015-08-26T07:34:03Z</dcterms:modified>
</cp:coreProperties>
</file>