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66" y="-258"/>
      </p:cViewPr>
      <p:guideLst>
        <p:guide orient="horz" pos="2268"/>
        <p:guide pos="35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1287125" cy="5707063"/>
            <a:chOff x="53975" y="53975"/>
            <a:chExt cx="11287125" cy="570706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0"/>
            <p:cNvGrpSpPr>
              <a:grpSpLocks/>
            </p:cNvGrpSpPr>
            <p:nvPr userDrawn="1"/>
          </p:nvGrpSpPr>
          <p:grpSpPr bwMode="auto">
            <a:xfrm>
              <a:off x="53975" y="53975"/>
              <a:ext cx="11287125" cy="5707063"/>
              <a:chOff x="34" y="34"/>
              <a:chExt cx="7110" cy="3595"/>
            </a:xfrm>
          </p:grpSpPr>
          <p:grpSp>
            <p:nvGrpSpPr>
              <p:cNvPr id="4" name="Group 3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130" cy="2586"/>
                <a:chOff x="39" y="975"/>
                <a:chExt cx="6130" cy="2586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194" cy="2586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3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8" cy="2801"/>
                <a:chOff x="39" y="828"/>
                <a:chExt cx="6198" cy="2801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30" cy="2722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03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A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横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>
                    <a:latin typeface="ＭＳ Ｐゴシック" charset="-128"/>
                  </a:endParaRP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01240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9182100" cy="5041900"/>
            <a:chOff x="680" y="680"/>
            <a:chExt cx="5784" cy="3176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3695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362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22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8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0045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0045700" y="5905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02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4200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4</cp:revision>
  <dcterms:created xsi:type="dcterms:W3CDTF">2010-05-31T09:00:09Z</dcterms:created>
  <dcterms:modified xsi:type="dcterms:W3CDTF">2015-08-26T07:33:45Z</dcterms:modified>
</cp:coreProperties>
</file>