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200900" cy="113411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690" y="-372"/>
      </p:cViewPr>
      <p:guideLst>
        <p:guide orient="horz" pos="3572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7146925" cy="11163300"/>
            <a:chOff x="53975" y="53975"/>
            <a:chExt cx="7146925" cy="11163300"/>
          </a:xfrm>
        </p:grpSpPr>
        <p:pic>
          <p:nvPicPr>
            <p:cNvPr id="2050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460625" y="103536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4"/>
            <p:cNvGrpSpPr>
              <a:grpSpLocks/>
            </p:cNvGrpSpPr>
            <p:nvPr userDrawn="1"/>
          </p:nvGrpSpPr>
          <p:grpSpPr bwMode="auto">
            <a:xfrm>
              <a:off x="53975" y="53975"/>
              <a:ext cx="7146925" cy="9842500"/>
              <a:chOff x="34" y="34"/>
              <a:chExt cx="4502" cy="6200"/>
            </a:xfrm>
          </p:grpSpPr>
          <p:grpSp>
            <p:nvGrpSpPr>
              <p:cNvPr id="4" name="Group 41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520" cy="5191"/>
                <a:chOff x="39" y="975"/>
                <a:chExt cx="3520" cy="5191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584" cy="5191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4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588" cy="5406"/>
                <a:chOff x="39" y="828"/>
                <a:chExt cx="3588" cy="5406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720" cy="5327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5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A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縦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120×235mm</a:t>
                  </a: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16502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 userDrawn="1"/>
        </p:nvGrpSpPr>
        <p:grpSpPr bwMode="auto">
          <a:xfrm>
            <a:off x="1079500" y="1079500"/>
            <a:ext cx="5041900" cy="9182100"/>
            <a:chOff x="680" y="680"/>
            <a:chExt cx="3176" cy="5784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3695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362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22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856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裏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59055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5905500" y="10045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6</cp:revision>
  <dcterms:created xsi:type="dcterms:W3CDTF">2010-05-31T08:55:39Z</dcterms:created>
  <dcterms:modified xsi:type="dcterms:W3CDTF">2015-08-26T07:39:06Z</dcterms:modified>
</cp:coreProperties>
</file>