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042" y="-72"/>
      </p:cViewPr>
      <p:guideLst>
        <p:guide orient="horz" pos="907"/>
        <p:guide orient="horz" pos="4263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5120B6-466A-4E10-A35F-7D7E9602D5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1477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63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4321175" cy="6049963"/>
            <a:chOff x="680" y="680"/>
            <a:chExt cx="2722" cy="3811"/>
          </a:xfrm>
        </p:grpSpPr>
        <p:grpSp>
          <p:nvGrpSpPr>
            <p:cNvPr id="1040" name="Group 63"/>
            <p:cNvGrpSpPr>
              <a:grpSpLocks/>
            </p:cNvGrpSpPr>
            <p:nvPr userDrawn="1"/>
          </p:nvGrpSpPr>
          <p:grpSpPr bwMode="auto">
            <a:xfrm>
              <a:off x="680" y="680"/>
              <a:ext cx="2722" cy="3811"/>
              <a:chOff x="680" y="680"/>
              <a:chExt cx="2722" cy="3811"/>
            </a:xfrm>
          </p:grpSpPr>
          <p:sp>
            <p:nvSpPr>
              <p:cNvPr id="1042" name="Line 22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3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4"/>
              <p:cNvSpPr>
                <a:spLocks noChangeShapeType="1"/>
              </p:cNvSpPr>
              <p:nvPr userDrawn="1"/>
            </p:nvSpPr>
            <p:spPr bwMode="auto">
              <a:xfrm>
                <a:off x="680" y="2584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25"/>
              <p:cNvSpPr>
                <a:spLocks noChangeShapeType="1"/>
              </p:cNvSpPr>
              <p:nvPr userDrawn="1"/>
            </p:nvSpPr>
            <p:spPr bwMode="auto">
              <a:xfrm>
                <a:off x="680" y="426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26"/>
              <p:cNvSpPr>
                <a:spLocks noChangeShapeType="1"/>
              </p:cNvSpPr>
              <p:nvPr userDrawn="1"/>
            </p:nvSpPr>
            <p:spPr bwMode="auto">
              <a:xfrm>
                <a:off x="680" y="433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27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28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29"/>
              <p:cNvSpPr>
                <a:spLocks noChangeShapeType="1"/>
              </p:cNvSpPr>
              <p:nvPr userDrawn="1"/>
            </p:nvSpPr>
            <p:spPr bwMode="auto">
              <a:xfrm>
                <a:off x="20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30"/>
              <p:cNvSpPr>
                <a:spLocks noChangeShapeType="1"/>
              </p:cNvSpPr>
              <p:nvPr userDrawn="1"/>
            </p:nvSpPr>
            <p:spPr bwMode="auto">
              <a:xfrm>
                <a:off x="3173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31"/>
              <p:cNvSpPr>
                <a:spLocks noChangeShapeType="1"/>
              </p:cNvSpPr>
              <p:nvPr userDrawn="1"/>
            </p:nvSpPr>
            <p:spPr bwMode="auto">
              <a:xfrm>
                <a:off x="32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41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403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28" name="Oval 79"/>
          <p:cNvSpPr>
            <a:spLocks noChangeArrowheads="1"/>
          </p:cNvSpPr>
          <p:nvPr userDrawn="1"/>
        </p:nvSpPr>
        <p:spPr bwMode="auto">
          <a:xfrm>
            <a:off x="5184775" y="106680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80"/>
          <p:cNvSpPr>
            <a:spLocks noChangeArrowheads="1"/>
          </p:cNvSpPr>
          <p:nvPr userDrawn="1"/>
        </p:nvSpPr>
        <p:spPr bwMode="auto">
          <a:xfrm>
            <a:off x="5178425" y="690721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grpSp>
        <p:nvGrpSpPr>
          <p:cNvPr id="1030" name="Group 87"/>
          <p:cNvGrpSpPr>
            <a:grpSpLocks/>
          </p:cNvGrpSpPr>
          <p:nvPr userDrawn="1"/>
        </p:nvGrpSpPr>
        <p:grpSpPr bwMode="auto">
          <a:xfrm>
            <a:off x="53975" y="53975"/>
            <a:ext cx="5065713" cy="6530975"/>
            <a:chOff x="34" y="34"/>
            <a:chExt cx="3191" cy="4114"/>
          </a:xfrm>
        </p:grpSpPr>
        <p:grpSp>
          <p:nvGrpSpPr>
            <p:cNvPr id="1031" name="Group 83"/>
            <p:cNvGrpSpPr>
              <a:grpSpLocks/>
            </p:cNvGrpSpPr>
            <p:nvPr userDrawn="1"/>
          </p:nvGrpSpPr>
          <p:grpSpPr bwMode="auto">
            <a:xfrm>
              <a:off x="39" y="906"/>
              <a:ext cx="3021" cy="3242"/>
              <a:chOff x="39" y="906"/>
              <a:chExt cx="3021" cy="3242"/>
            </a:xfrm>
          </p:grpSpPr>
          <p:sp>
            <p:nvSpPr>
              <p:cNvPr id="1037" name="Rectangle 56"/>
              <p:cNvSpPr>
                <a:spLocks noChangeArrowheads="1"/>
              </p:cNvSpPr>
              <p:nvPr userDrawn="1"/>
            </p:nvSpPr>
            <p:spPr bwMode="auto">
              <a:xfrm>
                <a:off x="1020" y="1020"/>
                <a:ext cx="2040" cy="3128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1038" name="Line 75"/>
              <p:cNvSpPr>
                <a:spLocks noChangeShapeType="1"/>
              </p:cNvSpPr>
              <p:nvPr userDrawn="1"/>
            </p:nvSpPr>
            <p:spPr bwMode="auto">
              <a:xfrm>
                <a:off x="566" y="1133"/>
                <a:ext cx="45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9" y="906"/>
                <a:ext cx="590" cy="4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defRPr/>
                </a:pPr>
                <a:r>
                  <a:rPr lang="ja-JP" altLang="en-US" sz="100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印刷可能範囲。</a:t>
                </a:r>
              </a:p>
              <a:p>
                <a:pPr algn="just">
                  <a:defRPr/>
                </a:pPr>
                <a:r>
                  <a:rPr lang="ja-JP" altLang="en-US" sz="100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この</a:t>
                </a:r>
                <a:r>
                  <a:rPr lang="ja-JP" altLang="en-US" sz="1000" b="1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赤</a:t>
                </a:r>
                <a:r>
                  <a:rPr lang="ja-JP" altLang="en-US" sz="100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い線の内側に沿ってデザインします。</a:t>
                </a:r>
              </a:p>
            </p:txBody>
          </p:sp>
        </p:grpSp>
        <p:grpSp>
          <p:nvGrpSpPr>
            <p:cNvPr id="1032" name="Group 73"/>
            <p:cNvGrpSpPr>
              <a:grpSpLocks/>
            </p:cNvGrpSpPr>
            <p:nvPr userDrawn="1"/>
          </p:nvGrpSpPr>
          <p:grpSpPr bwMode="auto">
            <a:xfrm>
              <a:off x="34" y="34"/>
              <a:ext cx="3191" cy="567"/>
              <a:chOff x="34" y="34"/>
              <a:chExt cx="3191" cy="567"/>
            </a:xfrm>
          </p:grpSpPr>
          <p:sp>
            <p:nvSpPr>
              <p:cNvPr id="1089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500" b="1" dirty="0" smtClean="0"/>
                  <a:t>年賀はがき 縦</a:t>
                </a:r>
                <a:endParaRPr lang="ja-JP" altLang="en-US" sz="1500" dirty="0" smtClean="0"/>
              </a:p>
              <a:p>
                <a:pPr>
                  <a:defRPr/>
                </a:pPr>
                <a:r>
                  <a:rPr lang="en-US" altLang="ja-JP" sz="1200" dirty="0" smtClean="0"/>
                  <a:t>100×148mm</a:t>
                </a:r>
              </a:p>
              <a:p>
                <a:pPr>
                  <a:defRPr/>
                </a:pPr>
                <a:endParaRPr lang="en-US" altLang="ja-JP" sz="1200" dirty="0" smtClean="0"/>
              </a:p>
            </p:txBody>
          </p:sp>
          <p:sp>
            <p:nvSpPr>
              <p:cNvPr id="109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buClr>
                    <a:srgbClr val="000000"/>
                  </a:buClr>
                  <a:buFont typeface="ＭＳ 明朝" pitchFamily="17" charset="-128"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絵柄や文字等は、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仕上りより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5mm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以上内側（赤い線の中）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に入れて作成ください。</a:t>
                </a:r>
                <a:endParaRPr lang="ja-JP" altLang="en-US" sz="700" b="1" dirty="0" smtClean="0">
                  <a:solidFill>
                    <a:srgbClr val="FF0000"/>
                  </a:solidFill>
                  <a:latin typeface="ＭＳ Ｐ明朝" charset="-128"/>
                  <a:ea typeface="ＭＳ Ｐ明朝" charset="-128"/>
                  <a:cs typeface="Times New Roman" pitchFamily="18" charset="0"/>
                </a:endParaRPr>
              </a:p>
              <a:p>
                <a:pPr algn="just">
                  <a:buClr>
                    <a:srgbClr val="000000"/>
                  </a:buClr>
                  <a:buFont typeface="ＭＳ 明朝" pitchFamily="17" charset="-128"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透過性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や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半透明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パターン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など変換が正常に出来ない場合があります。</a:t>
                </a:r>
                <a:endParaRPr lang="ja-JP" altLang="en-US" sz="700" dirty="0" smtClean="0">
                  <a:solidFill>
                    <a:srgbClr val="FF0000"/>
                  </a:solidFill>
                  <a:latin typeface="ＭＳ Ｐ明朝" charset="-128"/>
                  <a:ea typeface="ＭＳ Ｐ明朝" charset="-128"/>
                  <a:cs typeface="Times New Roman" pitchFamily="18" charset="0"/>
                </a:endParaRPr>
              </a:p>
              <a:p>
                <a:pPr algn="just">
                  <a:buClr>
                    <a:srgbClr val="000000"/>
                  </a:buClr>
                  <a:buFont typeface="ＭＳ 明朝" pitchFamily="17" charset="-128"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用紙サイズの変更や、トンボの移動、変形などなさらないようお願いします。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　</a:t>
                </a:r>
              </a:p>
              <a:p>
                <a:pPr algn="just">
                  <a:buClr>
                    <a:srgbClr val="000000"/>
                  </a:buClr>
                  <a:buFont typeface="ＭＳ 明朝" pitchFamily="17" charset="-128"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テンプレートを使用して</a:t>
                </a:r>
                <a:r>
                  <a:rPr lang="en-US" altLang="ja-JP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PDF</a:t>
                </a: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を作成する際は、説明部分を削除してください。また、テンプレートと同じサイズかどうか確認してください。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00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rPr>
                  <a:t>年賀はがきへの印刷となります。</a:t>
                </a:r>
                <a:r>
                  <a:rPr lang="ja-JP" altLang="en-US" sz="700" dirty="0" smtClean="0">
                    <a:solidFill>
                      <a:srgbClr val="000000"/>
                    </a:solidFill>
                    <a:ea typeface="ＭＳ Ｐ明朝" charset="-128"/>
                    <a:cs typeface="Times New Roman" pitchFamily="18" charset="0"/>
                  </a:rPr>
                  <a:t> </a:t>
                </a:r>
              </a:p>
            </p:txBody>
          </p:sp>
          <p:pic>
            <p:nvPicPr>
              <p:cNvPr id="1036" name="Picture 7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351"/>
                <a:ext cx="342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33" name="Picture 86" descr="郵便はがき_縦-[更新済み]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1412"/>
              <a:ext cx="564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ＭＳ Ｐゴシック</vt:lpstr>
      <vt:lpstr>ＭＳ Ｐ明朝</vt:lpstr>
      <vt:lpstr>Century</vt:lpstr>
      <vt:lpstr>ＭＳ 明朝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2015-03-09T04:08:34Z</dcterms:modified>
</cp:coreProperties>
</file>