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8208963" cy="64801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96" autoAdjust="0"/>
    <p:restoredTop sz="94660"/>
  </p:normalViewPr>
  <p:slideViewPr>
    <p:cSldViewPr>
      <p:cViewPr varScale="1">
        <p:scale>
          <a:sx n="119" d="100"/>
          <a:sy n="119" d="100"/>
        </p:scale>
        <p:origin x="-1926" y="-102"/>
      </p:cViewPr>
      <p:guideLst>
        <p:guide orient="horz" pos="907"/>
        <p:guide orient="horz" pos="3175"/>
        <p:guide pos="907"/>
        <p:guide pos="42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7300" y="685800"/>
            <a:ext cx="4343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589D2B-223D-4F4F-AE84-DA523D74A0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50831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697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8"/>
          <p:cNvGrpSpPr>
            <a:grpSpLocks/>
          </p:cNvGrpSpPr>
          <p:nvPr userDrawn="1"/>
        </p:nvGrpSpPr>
        <p:grpSpPr bwMode="auto">
          <a:xfrm>
            <a:off x="1079500" y="1079500"/>
            <a:ext cx="6049963" cy="4321175"/>
            <a:chOff x="680" y="680"/>
            <a:chExt cx="3811" cy="2722"/>
          </a:xfrm>
        </p:grpSpPr>
        <p:sp>
          <p:nvSpPr>
            <p:cNvPr id="1041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9"/>
            <p:cNvSpPr>
              <a:spLocks noChangeShapeType="1"/>
            </p:cNvSpPr>
            <p:nvPr userDrawn="1"/>
          </p:nvSpPr>
          <p:spPr bwMode="auto">
            <a:xfrm>
              <a:off x="680" y="20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40"/>
            <p:cNvSpPr>
              <a:spLocks noChangeShapeType="1"/>
            </p:cNvSpPr>
            <p:nvPr userDrawn="1"/>
          </p:nvSpPr>
          <p:spPr bwMode="auto">
            <a:xfrm>
              <a:off x="680" y="3173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41"/>
            <p:cNvSpPr>
              <a:spLocks noChangeShapeType="1"/>
            </p:cNvSpPr>
            <p:nvPr userDrawn="1"/>
          </p:nvSpPr>
          <p:spPr bwMode="auto">
            <a:xfrm>
              <a:off x="680" y="32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44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45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46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1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240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mtClean="0"/>
                <a:t>　　　　　　</a:t>
              </a:r>
            </a:p>
          </p:txBody>
        </p:sp>
      </p:grpSp>
      <p:sp>
        <p:nvSpPr>
          <p:cNvPr id="1027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  <p:grpSp>
        <p:nvGrpSpPr>
          <p:cNvPr id="1028" name="Group 111"/>
          <p:cNvGrpSpPr>
            <a:grpSpLocks/>
          </p:cNvGrpSpPr>
          <p:nvPr userDrawn="1"/>
        </p:nvGrpSpPr>
        <p:grpSpPr bwMode="auto">
          <a:xfrm>
            <a:off x="53975" y="53975"/>
            <a:ext cx="6530975" cy="4803775"/>
            <a:chOff x="34" y="34"/>
            <a:chExt cx="4114" cy="3026"/>
          </a:xfrm>
        </p:grpSpPr>
        <p:sp>
          <p:nvSpPr>
            <p:cNvPr id="1031" name="Line 75"/>
            <p:cNvSpPr>
              <a:spLocks noChangeShapeType="1"/>
            </p:cNvSpPr>
            <p:nvPr userDrawn="1"/>
          </p:nvSpPr>
          <p:spPr bwMode="auto">
            <a:xfrm>
              <a:off x="566" y="1133"/>
              <a:ext cx="453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2" name="Group 108"/>
            <p:cNvGrpSpPr>
              <a:grpSpLocks/>
            </p:cNvGrpSpPr>
            <p:nvPr userDrawn="1"/>
          </p:nvGrpSpPr>
          <p:grpSpPr bwMode="auto">
            <a:xfrm>
              <a:off x="34" y="34"/>
              <a:ext cx="4114" cy="3026"/>
              <a:chOff x="34" y="34"/>
              <a:chExt cx="4114" cy="3026"/>
            </a:xfrm>
          </p:grpSpPr>
          <p:grpSp>
            <p:nvGrpSpPr>
              <p:cNvPr id="1033" name="Group 107"/>
              <p:cNvGrpSpPr>
                <a:grpSpLocks/>
              </p:cNvGrpSpPr>
              <p:nvPr userDrawn="1"/>
            </p:nvGrpSpPr>
            <p:grpSpPr bwMode="auto">
              <a:xfrm>
                <a:off x="39" y="906"/>
                <a:ext cx="4109" cy="2154"/>
                <a:chOff x="39" y="906"/>
                <a:chExt cx="4109" cy="2154"/>
              </a:xfrm>
            </p:grpSpPr>
            <p:sp>
              <p:nvSpPr>
                <p:cNvPr id="1039" name="Rectangle 99"/>
                <p:cNvSpPr>
                  <a:spLocks noChangeArrowheads="1"/>
                </p:cNvSpPr>
                <p:nvPr userDrawn="1"/>
              </p:nvSpPr>
              <p:spPr bwMode="auto">
                <a:xfrm>
                  <a:off x="1020" y="1020"/>
                  <a:ext cx="3128" cy="2040"/>
                </a:xfrm>
                <a:prstGeom prst="rect">
                  <a:avLst/>
                </a:prstGeom>
                <a:noFill/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sp>
              <p:nvSpPr>
                <p:cNvPr id="1100" name="Text Box 7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39" y="906"/>
                  <a:ext cx="590" cy="45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印刷可能範囲。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赤</a:t>
                  </a:r>
                  <a:r>
                    <a:rPr lang="ja-JP" altLang="en-US" sz="100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い線の内側に沿ってデザインします。</a:t>
                  </a:r>
                </a:p>
              </p:txBody>
            </p:sp>
          </p:grpSp>
          <p:grpSp>
            <p:nvGrpSpPr>
              <p:cNvPr id="1034" name="Group 10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08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500" b="1" dirty="0" smtClean="0"/>
                    <a:t>年賀はがき 横</a:t>
                  </a:r>
                  <a:endParaRPr lang="ja-JP" altLang="en-US" sz="1500" dirty="0" smtClean="0"/>
                </a:p>
                <a:p>
                  <a:pPr>
                    <a:defRPr/>
                  </a:pPr>
                  <a:r>
                    <a:rPr lang="en-US" altLang="ja-JP" sz="1200" dirty="0" smtClean="0"/>
                    <a:t>100×148mm</a:t>
                  </a:r>
                </a:p>
                <a:p>
                  <a:pPr>
                    <a:defRPr/>
                  </a:pPr>
                  <a:endParaRPr lang="en-US" altLang="ja-JP" sz="1200" dirty="0" smtClean="0"/>
                </a:p>
              </p:txBody>
            </p:sp>
            <p:sp>
              <p:nvSpPr>
                <p:cNvPr id="109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絵柄や文字等は、</a:t>
                  </a:r>
                  <a:r>
                    <a:rPr lang="ja-JP" altLang="en-US" sz="700" b="1" dirty="0" smtClean="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仕上りより</a:t>
                  </a:r>
                  <a:r>
                    <a:rPr lang="en-US" altLang="ja-JP" sz="700" b="1" dirty="0" smtClean="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5mm</a:t>
                  </a:r>
                  <a:r>
                    <a:rPr lang="ja-JP" altLang="en-US" sz="700" b="1" dirty="0" smtClean="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以上内側（赤い線の中）</a:t>
                  </a:r>
                  <a:r>
                    <a:rPr lang="ja-JP" altLang="en-US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に入れて作成ください。</a:t>
                  </a:r>
                  <a:endParaRPr lang="ja-JP" altLang="en-US" sz="700" b="1" dirty="0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endParaRP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 b="1" dirty="0" smtClean="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透過性</a:t>
                  </a:r>
                  <a:r>
                    <a:rPr lang="ja-JP" altLang="en-US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や</a:t>
                  </a:r>
                  <a:r>
                    <a:rPr lang="ja-JP" altLang="en-US" sz="700" b="1" dirty="0" smtClean="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半透明</a:t>
                  </a:r>
                  <a:r>
                    <a:rPr lang="ja-JP" altLang="en-US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、</a:t>
                  </a:r>
                  <a:r>
                    <a:rPr lang="ja-JP" altLang="en-US" sz="700" b="1" dirty="0" smtClean="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パターン</a:t>
                  </a:r>
                  <a:r>
                    <a:rPr lang="ja-JP" altLang="en-US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など変換が正常に出来ない場合があります。</a:t>
                  </a:r>
                  <a:endParaRPr lang="ja-JP" altLang="en-US" sz="700" dirty="0" smtClean="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endParaRP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 dirty="0" smtClean="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用紙サイズの変更や、トンボの移動、変形などなさらないようお願いします。</a:t>
                  </a:r>
                  <a:r>
                    <a:rPr lang="ja-JP" altLang="en-US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　</a:t>
                  </a: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テンプレートを使用して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PDF</a:t>
                  </a:r>
                  <a:r>
                    <a:rPr lang="ja-JP" altLang="en-US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を作成する際は、説明部分を削除してください。また、テンプレートと同じサイズかどうか確認してください。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dirty="0" smtClean="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年賀はがきへの印刷となります。</a:t>
                  </a:r>
                  <a:r>
                    <a:rPr lang="ja-JP" altLang="en-US" sz="700" dirty="0" smtClean="0">
                      <a:solidFill>
                        <a:srgbClr val="000000"/>
                      </a:solidFill>
                      <a:ea typeface="ＭＳ Ｐ明朝" charset="-128"/>
                      <a:cs typeface="Times New Roman" pitchFamily="18" charset="0"/>
                    </a:rPr>
                    <a:t> </a:t>
                  </a:r>
                </a:p>
              </p:txBody>
            </p:sp>
            <p:pic>
              <p:nvPicPr>
                <p:cNvPr id="1038" name="Picture 10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035" name="Picture 106" descr="郵便はがき_縦-[更新済み]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1412"/>
                <a:ext cx="564" cy="7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29" name="Oval 79"/>
          <p:cNvSpPr>
            <a:spLocks noChangeArrowheads="1"/>
          </p:cNvSpPr>
          <p:nvPr userDrawn="1"/>
        </p:nvSpPr>
        <p:spPr bwMode="auto">
          <a:xfrm>
            <a:off x="6921500" y="106680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Oval 80"/>
          <p:cNvSpPr>
            <a:spLocks noChangeArrowheads="1"/>
          </p:cNvSpPr>
          <p:nvPr userDrawn="1"/>
        </p:nvSpPr>
        <p:spPr bwMode="auto">
          <a:xfrm>
            <a:off x="6915150" y="5192713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5375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4313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</vt:lpstr>
      <vt:lpstr>ＭＳ Ｐゴシック</vt:lpstr>
      <vt:lpstr>ＭＳ Ｐ明朝</vt:lpstr>
      <vt:lpstr>Times New Roman</vt:lpstr>
      <vt:lpstr>ＭＳ 明朝</vt:lpstr>
      <vt:lpstr>Century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2015-03-09T04:08:48Z</dcterms:modified>
</cp:coreProperties>
</file>