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6480175" cy="82089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4263">
          <p15:clr>
            <a:srgbClr val="A4A3A4"/>
          </p15:clr>
        </p15:guide>
        <p15:guide id="3" pos="907">
          <p15:clr>
            <a:srgbClr val="A4A3A4"/>
          </p15:clr>
        </p15:guide>
        <p15:guide id="4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 varScale="1">
        <p:scale>
          <a:sx n="68" d="100"/>
          <a:sy n="68" d="100"/>
        </p:scale>
        <p:origin x="2510" y="77"/>
      </p:cViewPr>
      <p:guideLst>
        <p:guide orient="horz" pos="907"/>
        <p:guide orient="horz" pos="4263"/>
        <p:guide pos="907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74863" y="685800"/>
            <a:ext cx="27082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08672DD-2B2E-463F-86F4-7971BC826AF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94498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/>
          <p:cNvGrpSpPr/>
          <p:nvPr userDrawn="1"/>
        </p:nvGrpSpPr>
        <p:grpSpPr>
          <a:xfrm>
            <a:off x="53975" y="53975"/>
            <a:ext cx="5065713" cy="8026400"/>
            <a:chOff x="53975" y="53975"/>
            <a:chExt cx="5065713" cy="8026400"/>
          </a:xfrm>
        </p:grpSpPr>
        <p:grpSp>
          <p:nvGrpSpPr>
            <p:cNvPr id="2" name="Group 87"/>
            <p:cNvGrpSpPr>
              <a:grpSpLocks/>
            </p:cNvGrpSpPr>
            <p:nvPr userDrawn="1"/>
          </p:nvGrpSpPr>
          <p:grpSpPr bwMode="auto">
            <a:xfrm>
              <a:off x="53975" y="53975"/>
              <a:ext cx="5065713" cy="6530975"/>
              <a:chOff x="34" y="34"/>
              <a:chExt cx="3191" cy="4114"/>
            </a:xfrm>
          </p:grpSpPr>
          <p:grpSp>
            <p:nvGrpSpPr>
              <p:cNvPr id="3" name="Group 83"/>
              <p:cNvGrpSpPr>
                <a:grpSpLocks/>
              </p:cNvGrpSpPr>
              <p:nvPr userDrawn="1"/>
            </p:nvGrpSpPr>
            <p:grpSpPr bwMode="auto">
              <a:xfrm>
                <a:off x="39" y="906"/>
                <a:ext cx="3021" cy="3242"/>
                <a:chOff x="39" y="906"/>
                <a:chExt cx="3021" cy="3242"/>
              </a:xfrm>
            </p:grpSpPr>
            <p:sp>
              <p:nvSpPr>
                <p:cNvPr id="9" name="Rectangle 56"/>
                <p:cNvSpPr>
                  <a:spLocks noChangeArrowheads="1"/>
                </p:cNvSpPr>
                <p:nvPr userDrawn="1"/>
              </p:nvSpPr>
              <p:spPr bwMode="auto">
                <a:xfrm>
                  <a:off x="1020" y="1020"/>
                  <a:ext cx="2040" cy="3128"/>
                </a:xfrm>
                <a:prstGeom prst="rect">
                  <a:avLst/>
                </a:prstGeom>
                <a:noFill/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" name="Line 75"/>
                <p:cNvSpPr>
                  <a:spLocks noChangeShapeType="1"/>
                </p:cNvSpPr>
                <p:nvPr userDrawn="1"/>
              </p:nvSpPr>
              <p:spPr bwMode="auto">
                <a:xfrm>
                  <a:off x="566" y="1133"/>
                  <a:ext cx="453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" name="Text Box 76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39" y="906"/>
                  <a:ext cx="590" cy="45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印刷可能範囲。</a:t>
                  </a:r>
                </a:p>
                <a:p>
                  <a:pPr algn="just">
                    <a:defRPr/>
                  </a:pPr>
                  <a:r>
                    <a:rPr lang="ja-JP" altLang="en-US" sz="100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この</a:t>
                  </a:r>
                  <a:r>
                    <a:rPr lang="ja-JP" altLang="en-US" sz="1000" b="1">
                      <a:solidFill>
                        <a:srgbClr val="FF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赤</a:t>
                  </a:r>
                  <a:r>
                    <a:rPr lang="ja-JP" altLang="en-US" sz="100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い線の内側に沿ってデザインします。</a:t>
                  </a:r>
                </a:p>
              </p:txBody>
            </p:sp>
          </p:grpSp>
          <p:grpSp>
            <p:nvGrpSpPr>
              <p:cNvPr id="4" name="Group 7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6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500" b="1"/>
                    <a:t>郵便はがき 縦</a:t>
                  </a:r>
                  <a:endParaRPr lang="ja-JP" altLang="en-US" sz="1500"/>
                </a:p>
                <a:p>
                  <a:pPr>
                    <a:defRPr/>
                  </a:pPr>
                  <a:r>
                    <a:rPr lang="en-US" altLang="ja-JP" sz="1200"/>
                    <a:t>100×148mm</a:t>
                  </a:r>
                </a:p>
                <a:p>
                  <a:pPr>
                    <a:defRPr/>
                  </a:pPr>
                  <a:endParaRPr lang="en-US" altLang="ja-JP" sz="1200"/>
                </a:p>
              </p:txBody>
            </p:sp>
            <p:sp>
              <p:nvSpPr>
                <p:cNvPr id="7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buClr>
                      <a:srgbClr val="000000"/>
                    </a:buClr>
                    <a:buFont typeface="ＭＳ 明朝" pitchFamily="17" charset="-128"/>
                    <a:buChar char="※"/>
                    <a:defRPr/>
                  </a:pPr>
                  <a:r>
                    <a:rPr lang="ja-JP" altLang="en-US" sz="70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絵柄や文字等は、</a:t>
                  </a:r>
                  <a:r>
                    <a:rPr lang="ja-JP" altLang="en-US" sz="700" b="1">
                      <a:solidFill>
                        <a:srgbClr val="FF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仕上りより</a:t>
                  </a:r>
                  <a:r>
                    <a:rPr lang="en-US" altLang="ja-JP" sz="700" b="1">
                      <a:solidFill>
                        <a:srgbClr val="FF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5mm</a:t>
                  </a:r>
                  <a:r>
                    <a:rPr lang="ja-JP" altLang="en-US" sz="700" b="1">
                      <a:solidFill>
                        <a:srgbClr val="FF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以上内側（赤い線の中）</a:t>
                  </a:r>
                  <a:r>
                    <a:rPr lang="ja-JP" altLang="en-US" sz="70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に入れて作成ください。</a:t>
                  </a:r>
                  <a:endParaRPr lang="ja-JP" altLang="en-US" sz="700" b="1">
                    <a:solidFill>
                      <a:srgbClr val="FF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endParaRPr>
                </a:p>
                <a:p>
                  <a:pPr algn="just">
                    <a:buClr>
                      <a:srgbClr val="000000"/>
                    </a:buClr>
                    <a:buFont typeface="ＭＳ 明朝" pitchFamily="17" charset="-128"/>
                    <a:buChar char="※"/>
                    <a:defRPr/>
                  </a:pPr>
                  <a:r>
                    <a:rPr lang="ja-JP" altLang="en-US" sz="700" b="1">
                      <a:solidFill>
                        <a:srgbClr val="FF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透過性</a:t>
                  </a:r>
                  <a:r>
                    <a:rPr lang="ja-JP" altLang="en-US" sz="70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や</a:t>
                  </a:r>
                  <a:r>
                    <a:rPr lang="ja-JP" altLang="en-US" sz="700" b="1">
                      <a:solidFill>
                        <a:srgbClr val="FF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半透明</a:t>
                  </a:r>
                  <a:r>
                    <a:rPr lang="ja-JP" altLang="en-US" sz="70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、</a:t>
                  </a:r>
                  <a:r>
                    <a:rPr lang="ja-JP" altLang="en-US" sz="700" b="1">
                      <a:solidFill>
                        <a:srgbClr val="FF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パターン</a:t>
                  </a:r>
                  <a:r>
                    <a:rPr lang="ja-JP" altLang="en-US" sz="70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など変換が正常に出来ない場合があります。</a:t>
                  </a:r>
                  <a:endParaRPr lang="ja-JP" altLang="en-US" sz="700">
                    <a:solidFill>
                      <a:srgbClr val="FF0000"/>
                    </a:solidFill>
                    <a:latin typeface="ＭＳ Ｐ明朝" charset="-128"/>
                    <a:ea typeface="ＭＳ Ｐ明朝" charset="-128"/>
                    <a:cs typeface="Times New Roman" pitchFamily="18" charset="0"/>
                  </a:endParaRPr>
                </a:p>
                <a:p>
                  <a:pPr algn="just">
                    <a:buClr>
                      <a:srgbClr val="000000"/>
                    </a:buClr>
                    <a:buFont typeface="ＭＳ 明朝" pitchFamily="17" charset="-128"/>
                    <a:buChar char="※"/>
                    <a:defRPr/>
                  </a:pPr>
                  <a:r>
                    <a:rPr lang="ja-JP" altLang="en-US" sz="700">
                      <a:solidFill>
                        <a:srgbClr val="FF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用紙サイズの変更や、トンボの移動、変形などなさらないようお願いします。</a:t>
                  </a:r>
                  <a:r>
                    <a:rPr lang="ja-JP" altLang="en-US" sz="70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　</a:t>
                  </a:r>
                </a:p>
                <a:p>
                  <a:pPr algn="just">
                    <a:buClr>
                      <a:srgbClr val="000000"/>
                    </a:buClr>
                    <a:buFont typeface="ＭＳ 明朝" pitchFamily="17" charset="-128"/>
                    <a:buChar char="※"/>
                    <a:defRPr/>
                  </a:pPr>
                  <a:r>
                    <a:rPr lang="ja-JP" altLang="en-US" sz="70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テンプレートを使用して</a:t>
                  </a:r>
                  <a:r>
                    <a:rPr lang="en-US" altLang="ja-JP" sz="70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PDF</a:t>
                  </a:r>
                  <a:r>
                    <a:rPr lang="ja-JP" altLang="en-US" sz="70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を作成する際は、説明部分を削除してください。また、テンプレートと同じサイズかどうか確認してください。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>
                      <a:solidFill>
                        <a:srgbClr val="00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rPr>
                    <a:t>郵便はがきへの印刷となります。</a:t>
                  </a:r>
                  <a:r>
                    <a:rPr lang="ja-JP" altLang="en-US" sz="700">
                      <a:solidFill>
                        <a:srgbClr val="000000"/>
                      </a:solidFill>
                      <a:ea typeface="ＭＳ Ｐ明朝" charset="-128"/>
                      <a:cs typeface="Times New Roman" pitchFamily="18" charset="0"/>
                    </a:rPr>
                    <a:t> </a:t>
                  </a:r>
                </a:p>
              </p:txBody>
            </p:sp>
            <p:pic>
              <p:nvPicPr>
                <p:cNvPr id="8" name="Picture 7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5" name="Picture 86" descr="郵便はがき_縦-[更新済み]"/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1412"/>
                <a:ext cx="564" cy="7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26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710"/>
            <a:stretch>
              <a:fillRect/>
            </a:stretch>
          </p:blipFill>
          <p:spPr bwMode="auto">
            <a:xfrm>
              <a:off x="2098675" y="7216775"/>
              <a:ext cx="2260600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320145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85" userDrawn="1">
          <p15:clr>
            <a:srgbClr val="FBAE40"/>
          </p15:clr>
        </p15:guide>
        <p15:guide id="2" pos="204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表</a:t>
            </a:r>
          </a:p>
        </p:txBody>
      </p:sp>
      <p:sp>
        <p:nvSpPr>
          <p:cNvPr id="1028" name="Oval 79"/>
          <p:cNvSpPr>
            <a:spLocks noChangeArrowheads="1"/>
          </p:cNvSpPr>
          <p:nvPr userDrawn="1"/>
        </p:nvSpPr>
        <p:spPr bwMode="auto">
          <a:xfrm>
            <a:off x="5184775" y="1066800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29" name="Oval 80"/>
          <p:cNvSpPr>
            <a:spLocks noChangeArrowheads="1"/>
          </p:cNvSpPr>
          <p:nvPr userDrawn="1"/>
        </p:nvSpPr>
        <p:spPr bwMode="auto">
          <a:xfrm>
            <a:off x="5178425" y="6907213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76A67B0-C8CA-FF8E-D242-66EE0CEDC37E}"/>
              </a:ext>
            </a:extLst>
          </p:cNvPr>
          <p:cNvGrpSpPr/>
          <p:nvPr userDrawn="1"/>
        </p:nvGrpSpPr>
        <p:grpSpPr>
          <a:xfrm>
            <a:off x="982885" y="983285"/>
            <a:ext cx="4514404" cy="6242392"/>
            <a:chOff x="85948" y="85554"/>
            <a:chExt cx="4514404" cy="624239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9051DA4-3116-A9B7-1479-0783C0F26086}"/>
                </a:ext>
              </a:extLst>
            </p:cNvPr>
            <p:cNvGrpSpPr/>
            <p:nvPr/>
          </p:nvGrpSpPr>
          <p:grpSpPr>
            <a:xfrm>
              <a:off x="85948" y="85554"/>
              <a:ext cx="4514404" cy="6242392"/>
              <a:chOff x="82797" y="82798"/>
              <a:chExt cx="4514404" cy="6242392"/>
            </a:xfrm>
          </p:grpSpPr>
          <p:grpSp>
            <p:nvGrpSpPr>
              <p:cNvPr id="5" name="object 5">
                <a:extLst>
                  <a:ext uri="{FF2B5EF4-FFF2-40B4-BE49-F238E27FC236}">
                    <a16:creationId xmlns:a16="http://schemas.microsoft.com/office/drawing/2014/main" id="{466007B5-4531-0866-2A86-B4D41FA3C8DA}"/>
                  </a:ext>
                </a:extLst>
              </p:cNvPr>
              <p:cNvGrpSpPr/>
              <p:nvPr/>
            </p:nvGrpSpPr>
            <p:grpSpPr>
              <a:xfrm>
                <a:off x="106089" y="5866085"/>
                <a:ext cx="436245" cy="436245"/>
                <a:chOff x="106089" y="5866085"/>
                <a:chExt cx="436245" cy="436245"/>
              </a:xfrm>
            </p:grpSpPr>
            <p:sp>
              <p:nvSpPr>
                <p:cNvPr id="27" name="object 6">
                  <a:extLst>
                    <a:ext uri="{FF2B5EF4-FFF2-40B4-BE49-F238E27FC236}">
                      <a16:creationId xmlns:a16="http://schemas.microsoft.com/office/drawing/2014/main" id="{1C610BD9-9D03-B59E-7653-416B5A2A1A0A}"/>
                    </a:ext>
                  </a:extLst>
                </p:cNvPr>
                <p:cNvSpPr/>
                <p:nvPr/>
              </p:nvSpPr>
              <p:spPr>
                <a:xfrm>
                  <a:off x="107999" y="5867990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4" h="432435">
                      <a:moveTo>
                        <a:pt x="0" y="0"/>
                      </a:moveTo>
                      <a:lnTo>
                        <a:pt x="324002" y="0"/>
                      </a:lnTo>
                      <a:lnTo>
                        <a:pt x="324002" y="432003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8" name="object 7">
                  <a:extLst>
                    <a:ext uri="{FF2B5EF4-FFF2-40B4-BE49-F238E27FC236}">
                      <a16:creationId xmlns:a16="http://schemas.microsoft.com/office/drawing/2014/main" id="{7CE41E78-44C3-AF93-A664-6FCFA5BA3A49}"/>
                    </a:ext>
                  </a:extLst>
                </p:cNvPr>
                <p:cNvSpPr/>
                <p:nvPr/>
              </p:nvSpPr>
              <p:spPr>
                <a:xfrm>
                  <a:off x="107994" y="5975986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4" h="324485">
                      <a:moveTo>
                        <a:pt x="432003" y="324002"/>
                      </a:moveTo>
                      <a:lnTo>
                        <a:pt x="432003" y="0"/>
                      </a:ln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6" name="object 8">
                <a:extLst>
                  <a:ext uri="{FF2B5EF4-FFF2-40B4-BE49-F238E27FC236}">
                    <a16:creationId xmlns:a16="http://schemas.microsoft.com/office/drawing/2014/main" id="{951C22E9-E546-E981-2C60-46B0FD9E42D9}"/>
                  </a:ext>
                </a:extLst>
              </p:cNvPr>
              <p:cNvGrpSpPr/>
              <p:nvPr/>
            </p:nvGrpSpPr>
            <p:grpSpPr>
              <a:xfrm>
                <a:off x="106089" y="106090"/>
                <a:ext cx="436245" cy="436245"/>
                <a:chOff x="106089" y="106090"/>
                <a:chExt cx="436245" cy="436245"/>
              </a:xfrm>
            </p:grpSpPr>
            <p:sp>
              <p:nvSpPr>
                <p:cNvPr id="25" name="object 9">
                  <a:extLst>
                    <a:ext uri="{FF2B5EF4-FFF2-40B4-BE49-F238E27FC236}">
                      <a16:creationId xmlns:a16="http://schemas.microsoft.com/office/drawing/2014/main" id="{AF04ABBB-040B-583D-57CF-141E4875DF17}"/>
                    </a:ext>
                  </a:extLst>
                </p:cNvPr>
                <p:cNvSpPr/>
                <p:nvPr/>
              </p:nvSpPr>
              <p:spPr>
                <a:xfrm>
                  <a:off x="107999" y="107995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4" h="432434">
                      <a:moveTo>
                        <a:pt x="0" y="432003"/>
                      </a:moveTo>
                      <a:lnTo>
                        <a:pt x="324002" y="432003"/>
                      </a:lnTo>
                      <a:lnTo>
                        <a:pt x="324002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6" name="object 10">
                  <a:extLst>
                    <a:ext uri="{FF2B5EF4-FFF2-40B4-BE49-F238E27FC236}">
                      <a16:creationId xmlns:a16="http://schemas.microsoft.com/office/drawing/2014/main" id="{B0A15310-5D5D-AB14-F646-CBCB27800C6B}"/>
                    </a:ext>
                  </a:extLst>
                </p:cNvPr>
                <p:cNvSpPr/>
                <p:nvPr/>
              </p:nvSpPr>
              <p:spPr>
                <a:xfrm>
                  <a:off x="107994" y="108000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4" h="324484">
                      <a:moveTo>
                        <a:pt x="432003" y="0"/>
                      </a:moveTo>
                      <a:lnTo>
                        <a:pt x="432003" y="324002"/>
                      </a:lnTo>
                      <a:lnTo>
                        <a:pt x="0" y="324002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7" name="object 11">
                <a:extLst>
                  <a:ext uri="{FF2B5EF4-FFF2-40B4-BE49-F238E27FC236}">
                    <a16:creationId xmlns:a16="http://schemas.microsoft.com/office/drawing/2014/main" id="{BC8252C7-EE77-874E-5397-B338C275E05E}"/>
                  </a:ext>
                </a:extLst>
              </p:cNvPr>
              <p:cNvGrpSpPr/>
              <p:nvPr/>
            </p:nvGrpSpPr>
            <p:grpSpPr>
              <a:xfrm>
                <a:off x="4138097" y="106090"/>
                <a:ext cx="436245" cy="436245"/>
                <a:chOff x="4138097" y="106090"/>
                <a:chExt cx="436245" cy="436245"/>
              </a:xfrm>
            </p:grpSpPr>
            <p:sp>
              <p:nvSpPr>
                <p:cNvPr id="23" name="object 12">
                  <a:extLst>
                    <a:ext uri="{FF2B5EF4-FFF2-40B4-BE49-F238E27FC236}">
                      <a16:creationId xmlns:a16="http://schemas.microsoft.com/office/drawing/2014/main" id="{83790293-FB2E-DF2B-2642-A9C7133FFC2A}"/>
                    </a:ext>
                  </a:extLst>
                </p:cNvPr>
                <p:cNvSpPr/>
                <p:nvPr/>
              </p:nvSpPr>
              <p:spPr>
                <a:xfrm>
                  <a:off x="4247997" y="107995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5" h="432434">
                      <a:moveTo>
                        <a:pt x="324002" y="432003"/>
                      </a:moveTo>
                      <a:lnTo>
                        <a:pt x="0" y="432003"/>
                      </a:ln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4" name="object 13">
                  <a:extLst>
                    <a:ext uri="{FF2B5EF4-FFF2-40B4-BE49-F238E27FC236}">
                      <a16:creationId xmlns:a16="http://schemas.microsoft.com/office/drawing/2014/main" id="{7A637CF2-A281-3B50-A68F-253D6DFF02B1}"/>
                    </a:ext>
                  </a:extLst>
                </p:cNvPr>
                <p:cNvSpPr/>
                <p:nvPr/>
              </p:nvSpPr>
              <p:spPr>
                <a:xfrm>
                  <a:off x="4140002" y="108000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5" h="324484">
                      <a:moveTo>
                        <a:pt x="0" y="0"/>
                      </a:moveTo>
                      <a:lnTo>
                        <a:pt x="0" y="324002"/>
                      </a:lnTo>
                      <a:lnTo>
                        <a:pt x="432003" y="324002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8" name="object 14">
                <a:extLst>
                  <a:ext uri="{FF2B5EF4-FFF2-40B4-BE49-F238E27FC236}">
                    <a16:creationId xmlns:a16="http://schemas.microsoft.com/office/drawing/2014/main" id="{573D2E89-24E7-2050-2294-68334757F414}"/>
                  </a:ext>
                </a:extLst>
              </p:cNvPr>
              <p:cNvGrpSpPr/>
              <p:nvPr/>
            </p:nvGrpSpPr>
            <p:grpSpPr>
              <a:xfrm>
                <a:off x="4138097" y="5866085"/>
                <a:ext cx="436245" cy="436245"/>
                <a:chOff x="4138097" y="5866085"/>
                <a:chExt cx="436245" cy="436245"/>
              </a:xfrm>
            </p:grpSpPr>
            <p:sp>
              <p:nvSpPr>
                <p:cNvPr id="21" name="object 15">
                  <a:extLst>
                    <a:ext uri="{FF2B5EF4-FFF2-40B4-BE49-F238E27FC236}">
                      <a16:creationId xmlns:a16="http://schemas.microsoft.com/office/drawing/2014/main" id="{2C2F495A-5DB4-9E5C-A171-20B0E5E19800}"/>
                    </a:ext>
                  </a:extLst>
                </p:cNvPr>
                <p:cNvSpPr/>
                <p:nvPr/>
              </p:nvSpPr>
              <p:spPr>
                <a:xfrm>
                  <a:off x="4247997" y="5867990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5" h="432435">
                      <a:moveTo>
                        <a:pt x="324002" y="0"/>
                      </a:moveTo>
                      <a:lnTo>
                        <a:pt x="0" y="0"/>
                      </a:lnTo>
                      <a:lnTo>
                        <a:pt x="0" y="432003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2" name="object 16">
                  <a:extLst>
                    <a:ext uri="{FF2B5EF4-FFF2-40B4-BE49-F238E27FC236}">
                      <a16:creationId xmlns:a16="http://schemas.microsoft.com/office/drawing/2014/main" id="{6A002DF4-3A72-839F-DF08-C0E6D50AADE9}"/>
                    </a:ext>
                  </a:extLst>
                </p:cNvPr>
                <p:cNvSpPr/>
                <p:nvPr/>
              </p:nvSpPr>
              <p:spPr>
                <a:xfrm>
                  <a:off x="4140002" y="5975986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5" h="324485">
                      <a:moveTo>
                        <a:pt x="0" y="324002"/>
                      </a:moveTo>
                      <a:lnTo>
                        <a:pt x="0" y="0"/>
                      </a:lnTo>
                      <a:lnTo>
                        <a:pt x="432003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9" name="object 17">
                <a:extLst>
                  <a:ext uri="{FF2B5EF4-FFF2-40B4-BE49-F238E27FC236}">
                    <a16:creationId xmlns:a16="http://schemas.microsoft.com/office/drawing/2014/main" id="{7D40DA69-CE96-6FD5-BB33-7A0AAD03CA4D}"/>
                  </a:ext>
                </a:extLst>
              </p:cNvPr>
              <p:cNvGrpSpPr/>
              <p:nvPr/>
            </p:nvGrpSpPr>
            <p:grpSpPr>
              <a:xfrm>
                <a:off x="82797" y="2746797"/>
                <a:ext cx="304800" cy="914400"/>
                <a:chOff x="82797" y="2746797"/>
                <a:chExt cx="304800" cy="914400"/>
              </a:xfrm>
            </p:grpSpPr>
            <p:sp>
              <p:nvSpPr>
                <p:cNvPr id="19" name="object 18">
                  <a:extLst>
                    <a:ext uri="{FF2B5EF4-FFF2-40B4-BE49-F238E27FC236}">
                      <a16:creationId xmlns:a16="http://schemas.microsoft.com/office/drawing/2014/main" id="{9705DA9B-E38F-A088-43A6-760F3F495071}"/>
                    </a:ext>
                  </a:extLst>
                </p:cNvPr>
                <p:cNvSpPr/>
                <p:nvPr/>
              </p:nvSpPr>
              <p:spPr>
                <a:xfrm>
                  <a:off x="82797" y="3203997"/>
                  <a:ext cx="3048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>
                      <a:moveTo>
                        <a:pt x="0" y="0"/>
                      </a:moveTo>
                      <a:lnTo>
                        <a:pt x="30480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0" name="object 19">
                  <a:extLst>
                    <a:ext uri="{FF2B5EF4-FFF2-40B4-BE49-F238E27FC236}">
                      <a16:creationId xmlns:a16="http://schemas.microsoft.com/office/drawing/2014/main" id="{8DAC7D3F-1A52-171C-C096-8EB0D97E6EA5}"/>
                    </a:ext>
                  </a:extLst>
                </p:cNvPr>
                <p:cNvSpPr/>
                <p:nvPr/>
              </p:nvSpPr>
              <p:spPr>
                <a:xfrm>
                  <a:off x="311397" y="2746797"/>
                  <a:ext cx="0" cy="9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914400">
                      <a:moveTo>
                        <a:pt x="0" y="0"/>
                      </a:moveTo>
                      <a:lnTo>
                        <a:pt x="0" y="91440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10" name="object 20">
                <a:extLst>
                  <a:ext uri="{FF2B5EF4-FFF2-40B4-BE49-F238E27FC236}">
                    <a16:creationId xmlns:a16="http://schemas.microsoft.com/office/drawing/2014/main" id="{206CEF3D-B09C-98C4-C483-7564D134AC17}"/>
                  </a:ext>
                </a:extLst>
              </p:cNvPr>
              <p:cNvGrpSpPr/>
              <p:nvPr/>
            </p:nvGrpSpPr>
            <p:grpSpPr>
              <a:xfrm>
                <a:off x="4292401" y="2746797"/>
                <a:ext cx="304800" cy="914400"/>
                <a:chOff x="4292401" y="2746797"/>
                <a:chExt cx="304800" cy="914400"/>
              </a:xfrm>
            </p:grpSpPr>
            <p:sp>
              <p:nvSpPr>
                <p:cNvPr id="17" name="object 21">
                  <a:extLst>
                    <a:ext uri="{FF2B5EF4-FFF2-40B4-BE49-F238E27FC236}">
                      <a16:creationId xmlns:a16="http://schemas.microsoft.com/office/drawing/2014/main" id="{E0E947E3-D782-E502-3FF2-F54A0E154284}"/>
                    </a:ext>
                  </a:extLst>
                </p:cNvPr>
                <p:cNvSpPr/>
                <p:nvPr/>
              </p:nvSpPr>
              <p:spPr>
                <a:xfrm>
                  <a:off x="4292401" y="3203997"/>
                  <a:ext cx="3048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>
                      <a:moveTo>
                        <a:pt x="304800" y="0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8" name="object 22">
                  <a:extLst>
                    <a:ext uri="{FF2B5EF4-FFF2-40B4-BE49-F238E27FC236}">
                      <a16:creationId xmlns:a16="http://schemas.microsoft.com/office/drawing/2014/main" id="{F8294750-8A4C-9BF1-4D68-87608118F47A}"/>
                    </a:ext>
                  </a:extLst>
                </p:cNvPr>
                <p:cNvSpPr/>
                <p:nvPr/>
              </p:nvSpPr>
              <p:spPr>
                <a:xfrm>
                  <a:off x="4368601" y="2746797"/>
                  <a:ext cx="0" cy="9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914400">
                      <a:moveTo>
                        <a:pt x="0" y="914400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11" name="object 23">
                <a:extLst>
                  <a:ext uri="{FF2B5EF4-FFF2-40B4-BE49-F238E27FC236}">
                    <a16:creationId xmlns:a16="http://schemas.microsoft.com/office/drawing/2014/main" id="{07180A05-F85C-993F-EBC5-92F585836C9E}"/>
                  </a:ext>
                </a:extLst>
              </p:cNvPr>
              <p:cNvGrpSpPr/>
              <p:nvPr/>
            </p:nvGrpSpPr>
            <p:grpSpPr>
              <a:xfrm>
                <a:off x="1882800" y="82798"/>
                <a:ext cx="914400" cy="304800"/>
                <a:chOff x="1882800" y="82798"/>
                <a:chExt cx="914400" cy="304800"/>
              </a:xfrm>
            </p:grpSpPr>
            <p:sp>
              <p:nvSpPr>
                <p:cNvPr id="15" name="object 24">
                  <a:extLst>
                    <a:ext uri="{FF2B5EF4-FFF2-40B4-BE49-F238E27FC236}">
                      <a16:creationId xmlns:a16="http://schemas.microsoft.com/office/drawing/2014/main" id="{96BCB871-D8E6-BB94-95D7-18865A1E613F}"/>
                    </a:ext>
                  </a:extLst>
                </p:cNvPr>
                <p:cNvSpPr/>
                <p:nvPr/>
              </p:nvSpPr>
              <p:spPr>
                <a:xfrm>
                  <a:off x="1882800" y="311398"/>
                  <a:ext cx="9144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4400">
                      <a:moveTo>
                        <a:pt x="0" y="0"/>
                      </a:moveTo>
                      <a:lnTo>
                        <a:pt x="91440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6" name="object 25">
                  <a:extLst>
                    <a:ext uri="{FF2B5EF4-FFF2-40B4-BE49-F238E27FC236}">
                      <a16:creationId xmlns:a16="http://schemas.microsoft.com/office/drawing/2014/main" id="{18C38BD2-71F4-35DC-6DE8-63A999F8FFEF}"/>
                    </a:ext>
                  </a:extLst>
                </p:cNvPr>
                <p:cNvSpPr/>
                <p:nvPr/>
              </p:nvSpPr>
              <p:spPr>
                <a:xfrm>
                  <a:off x="2340000" y="82798"/>
                  <a:ext cx="0" cy="304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304800">
                      <a:moveTo>
                        <a:pt x="0" y="0"/>
                      </a:moveTo>
                      <a:lnTo>
                        <a:pt x="0" y="30480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12" name="object 26">
                <a:extLst>
                  <a:ext uri="{FF2B5EF4-FFF2-40B4-BE49-F238E27FC236}">
                    <a16:creationId xmlns:a16="http://schemas.microsoft.com/office/drawing/2014/main" id="{E64EEBD4-4904-129F-50E4-096A73B5565E}"/>
                  </a:ext>
                </a:extLst>
              </p:cNvPr>
              <p:cNvGrpSpPr/>
              <p:nvPr/>
            </p:nvGrpSpPr>
            <p:grpSpPr>
              <a:xfrm>
                <a:off x="1882800" y="6020390"/>
                <a:ext cx="914400" cy="304800"/>
                <a:chOff x="1882800" y="6020390"/>
                <a:chExt cx="914400" cy="304800"/>
              </a:xfrm>
            </p:grpSpPr>
            <p:sp>
              <p:nvSpPr>
                <p:cNvPr id="13" name="object 27">
                  <a:extLst>
                    <a:ext uri="{FF2B5EF4-FFF2-40B4-BE49-F238E27FC236}">
                      <a16:creationId xmlns:a16="http://schemas.microsoft.com/office/drawing/2014/main" id="{54091AAC-26DF-FA8A-75AC-0F474D1E8A72}"/>
                    </a:ext>
                  </a:extLst>
                </p:cNvPr>
                <p:cNvSpPr/>
                <p:nvPr/>
              </p:nvSpPr>
              <p:spPr>
                <a:xfrm>
                  <a:off x="1882800" y="6096590"/>
                  <a:ext cx="9144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4400">
                      <a:moveTo>
                        <a:pt x="914400" y="0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4" name="object 28">
                  <a:extLst>
                    <a:ext uri="{FF2B5EF4-FFF2-40B4-BE49-F238E27FC236}">
                      <a16:creationId xmlns:a16="http://schemas.microsoft.com/office/drawing/2014/main" id="{817E4913-3E54-6EDC-C0CE-A358EB43610F}"/>
                    </a:ext>
                  </a:extLst>
                </p:cNvPr>
                <p:cNvSpPr/>
                <p:nvPr/>
              </p:nvSpPr>
              <p:spPr>
                <a:xfrm>
                  <a:off x="2340000" y="6020390"/>
                  <a:ext cx="0" cy="304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304800">
                      <a:moveTo>
                        <a:pt x="0" y="304799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DA28CC48-10F1-BADE-939B-88D9F3DB09CC}"/>
                </a:ext>
              </a:extLst>
            </p:cNvPr>
            <p:cNvSpPr/>
            <p:nvPr/>
          </p:nvSpPr>
          <p:spPr>
            <a:xfrm>
              <a:off x="435394" y="435024"/>
              <a:ext cx="3815512" cy="554345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838200" rtl="0" eaLnBrk="0" fontAlgn="base" hangingPunct="0">
        <a:spcBef>
          <a:spcPct val="20000"/>
        </a:spcBef>
        <a:spcAft>
          <a:spcPct val="0"/>
        </a:spcAft>
        <a:defRPr kumimoji="1" sz="2900">
          <a:solidFill>
            <a:schemeClr val="tx1"/>
          </a:solidFill>
          <a:latin typeface="+mn-lt"/>
          <a:ea typeface="+mn-ea"/>
          <a:cs typeface="+mn-cs"/>
        </a:defRPr>
      </a:lvl1pPr>
      <a:lvl2pPr marL="706438" indent="-261938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96963" indent="-211138" algn="l" defTabSz="838200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5900" indent="-209550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889125" indent="-211138" algn="l" defTabSz="838200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3463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8035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2607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7179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585" userDrawn="1">
          <p15:clr>
            <a:srgbClr val="F26B43"/>
          </p15:clr>
        </p15:guide>
        <p15:guide id="2" pos="204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Ｐ明朝</vt:lpstr>
      <vt:lpstr>ＭＳ 明朝</vt:lpstr>
      <vt:lpstr>Arial</vt:lpstr>
      <vt:lpstr>Century</vt:lpstr>
      <vt:lpstr>Times New Roman</vt:lpstr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revision>19</cp:revision>
  <dcterms:created xsi:type="dcterms:W3CDTF">2008-06-03T11:31:49Z</dcterms:created>
  <dcterms:modified xsi:type="dcterms:W3CDTF">2024-10-27T12:22:17Z</dcterms:modified>
</cp:coreProperties>
</file>