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175">
          <p15:clr>
            <a:srgbClr val="A4A3A4"/>
          </p15:clr>
        </p15:guide>
        <p15:guide id="3" pos="907">
          <p15:clr>
            <a:srgbClr val="A4A3A4"/>
          </p15:clr>
        </p15:guide>
        <p15:guide id="4" pos="42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6" autoAdjust="0"/>
    <p:restoredTop sz="94660"/>
  </p:normalViewPr>
  <p:slideViewPr>
    <p:cSldViewPr>
      <p:cViewPr varScale="1">
        <p:scale>
          <a:sx n="86" d="100"/>
          <a:sy n="86" d="100"/>
        </p:scale>
        <p:origin x="1642" y="67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09F3D4F-C3E1-4FF5-91C2-759279790F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84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 userDrawn="1"/>
        </p:nvGrpSpPr>
        <p:grpSpPr>
          <a:xfrm>
            <a:off x="53975" y="53975"/>
            <a:ext cx="7464425" cy="4803775"/>
            <a:chOff x="53975" y="53975"/>
            <a:chExt cx="7464425" cy="4803775"/>
          </a:xfrm>
        </p:grpSpPr>
        <p:grpSp>
          <p:nvGrpSpPr>
            <p:cNvPr id="2" name="Group 111"/>
            <p:cNvGrpSpPr>
              <a:grpSpLocks/>
            </p:cNvGrpSpPr>
            <p:nvPr userDrawn="1"/>
          </p:nvGrpSpPr>
          <p:grpSpPr bwMode="auto">
            <a:xfrm>
              <a:off x="53975" y="53975"/>
              <a:ext cx="6530975" cy="4803775"/>
              <a:chOff x="34" y="34"/>
              <a:chExt cx="4114" cy="3026"/>
            </a:xfrm>
          </p:grpSpPr>
          <p:sp>
            <p:nvSpPr>
              <p:cNvPr id="3" name="Line 75"/>
              <p:cNvSpPr>
                <a:spLocks noChangeShapeType="1"/>
              </p:cNvSpPr>
              <p:nvPr userDrawn="1"/>
            </p:nvSpPr>
            <p:spPr bwMode="auto">
              <a:xfrm>
                <a:off x="566" y="1133"/>
                <a:ext cx="45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" name="Group 10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4114" cy="3026"/>
                <a:chOff x="34" y="34"/>
                <a:chExt cx="4114" cy="3026"/>
              </a:xfrm>
            </p:grpSpPr>
            <p:grpSp>
              <p:nvGrpSpPr>
                <p:cNvPr id="5" name="Group 107"/>
                <p:cNvGrpSpPr>
                  <a:grpSpLocks/>
                </p:cNvGrpSpPr>
                <p:nvPr userDrawn="1"/>
              </p:nvGrpSpPr>
              <p:grpSpPr bwMode="auto">
                <a:xfrm>
                  <a:off x="39" y="906"/>
                  <a:ext cx="4109" cy="2154"/>
                  <a:chOff x="39" y="906"/>
                  <a:chExt cx="4109" cy="2154"/>
                </a:xfrm>
              </p:grpSpPr>
              <p:sp>
                <p:nvSpPr>
                  <p:cNvPr id="11" name="Rectangle 9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020" y="1020"/>
                    <a:ext cx="3128" cy="2040"/>
                  </a:xfrm>
                  <a:prstGeom prst="rect">
                    <a:avLst/>
                  </a:prstGeom>
                  <a:noFill/>
                  <a:ln w="6350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74295" tIns="8890" rIns="74295" bIns="8890"/>
                  <a:lstStyle>
                    <a:lvl1pPr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906"/>
                    <a:ext cx="590" cy="45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印刷可能範囲。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この</a:t>
                    </a:r>
                    <a:r>
                      <a:rPr lang="ja-JP" altLang="en-US" sz="10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赤</a:t>
                    </a:r>
                    <a:r>
                      <a:rPr lang="ja-JP" altLang="en-US" sz="10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い線の内側に沿ってデザインします。</a:t>
                    </a:r>
                  </a:p>
                </p:txBody>
              </p:sp>
            </p:grpSp>
            <p:grpSp>
              <p:nvGrpSpPr>
                <p:cNvPr id="6" name="Group 102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8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sz="1500" b="1"/>
                      <a:t>郵便はがき 横</a:t>
                    </a:r>
                    <a:endParaRPr lang="ja-JP" altLang="en-US" sz="1500"/>
                  </a:p>
                  <a:p>
                    <a:pPr>
                      <a:defRPr/>
                    </a:pPr>
                    <a:r>
                      <a:rPr lang="en-US" altLang="ja-JP" sz="1200"/>
                      <a:t>100×148mm</a:t>
                    </a:r>
                  </a:p>
                  <a:p>
                    <a:pPr>
                      <a:defRPr/>
                    </a:pPr>
                    <a:endParaRPr lang="en-US" altLang="ja-JP" sz="1200"/>
                  </a:p>
                </p:txBody>
              </p:sp>
              <p:sp>
                <p:nvSpPr>
                  <p:cNvPr id="9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絵柄や文字等は、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仕上りより</a:t>
                    </a:r>
                    <a:r>
                      <a:rPr lang="en-US" altLang="ja-JP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5mm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以上内側（赤い線の中）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に入れて作成ください。</a:t>
                    </a:r>
                    <a:endParaRPr lang="ja-JP" altLang="en-US" sz="700" b="1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endParaRP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透過性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や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半透明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、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パターン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など変換が正常に出来ない場合があります。</a:t>
                    </a:r>
                    <a:endParaRPr lang="ja-JP" altLang="en-US" sz="700">
                      <a:solidFill>
                        <a:srgbClr val="FF0000"/>
                      </a:solidFill>
                      <a:latin typeface="ＭＳ Ｐ明朝" charset="-128"/>
                      <a:ea typeface="ＭＳ Ｐ明朝" charset="-128"/>
                      <a:cs typeface="Times New Roman" pitchFamily="18" charset="0"/>
                    </a:endParaRP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>
                        <a:solidFill>
                          <a:srgbClr val="FF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用紙サイズの変更や、トンボの移動、変形などなさらないようお願いします。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　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テンプレートを使用して</a:t>
                    </a:r>
                    <a:r>
                      <a:rPr lang="en-US" altLang="ja-JP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PDF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を作成する際は、説明部分を削除してください。また、テンプレートと同じサイズかどうか確認してください。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>
                        <a:solidFill>
                          <a:srgbClr val="000000"/>
                        </a:solidFill>
                        <a:latin typeface="ＭＳ Ｐ明朝" charset="-128"/>
                        <a:ea typeface="ＭＳ Ｐ明朝" charset="-128"/>
                        <a:cs typeface="Times New Roman" pitchFamily="18" charset="0"/>
                      </a:rPr>
                      <a:t>郵便はがきへの印刷となります。</a:t>
                    </a:r>
                    <a:r>
                      <a:rPr lang="ja-JP" altLang="en-US" sz="700">
                        <a:solidFill>
                          <a:srgbClr val="000000"/>
                        </a:solidFill>
                        <a:ea typeface="ＭＳ Ｐ明朝" charset="-128"/>
                        <a:cs typeface="Times New Roman" pitchFamily="18" charset="0"/>
                      </a:rPr>
                      <a:t> </a:t>
                    </a:r>
                  </a:p>
                </p:txBody>
              </p:sp>
              <p:pic>
                <p:nvPicPr>
                  <p:cNvPr id="10" name="Picture 105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7" name="Picture 106" descr="郵便はがき_縦-[更新済み]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1412"/>
                  <a:ext cx="564" cy="7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3333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258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sp>
        <p:nvSpPr>
          <p:cNvPr id="1029" name="Oval 79"/>
          <p:cNvSpPr>
            <a:spLocks noChangeArrowheads="1"/>
          </p:cNvSpPr>
          <p:nvPr userDrawn="1"/>
        </p:nvSpPr>
        <p:spPr bwMode="auto">
          <a:xfrm>
            <a:off x="6921500" y="106680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80"/>
          <p:cNvSpPr>
            <a:spLocks noChangeArrowheads="1"/>
          </p:cNvSpPr>
          <p:nvPr userDrawn="1"/>
        </p:nvSpPr>
        <p:spPr bwMode="auto">
          <a:xfrm>
            <a:off x="6915150" y="519271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3CBFFB-6203-A843-F79A-79AA95A79575}"/>
              </a:ext>
            </a:extLst>
          </p:cNvPr>
          <p:cNvGrpSpPr/>
          <p:nvPr userDrawn="1"/>
        </p:nvGrpSpPr>
        <p:grpSpPr>
          <a:xfrm>
            <a:off x="983282" y="982885"/>
            <a:ext cx="6242398" cy="4514405"/>
            <a:chOff x="82797" y="82798"/>
            <a:chExt cx="6242398" cy="451440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4394E9C-16A2-1ACA-BF02-1259EC3470CB}"/>
                </a:ext>
              </a:extLst>
            </p:cNvPr>
            <p:cNvGrpSpPr/>
            <p:nvPr/>
          </p:nvGrpSpPr>
          <p:grpSpPr>
            <a:xfrm>
              <a:off x="82797" y="82798"/>
              <a:ext cx="6242398" cy="4514405"/>
              <a:chOff x="82797" y="82798"/>
              <a:chExt cx="6242398" cy="4514405"/>
            </a:xfrm>
          </p:grpSpPr>
          <p:grpSp>
            <p:nvGrpSpPr>
              <p:cNvPr id="5" name="object 5">
                <a:extLst>
                  <a:ext uri="{FF2B5EF4-FFF2-40B4-BE49-F238E27FC236}">
                    <a16:creationId xmlns:a16="http://schemas.microsoft.com/office/drawing/2014/main" id="{B74B21B7-3992-DB45-7859-D9D04909D0B1}"/>
                  </a:ext>
                </a:extLst>
              </p:cNvPr>
              <p:cNvGrpSpPr/>
              <p:nvPr/>
            </p:nvGrpSpPr>
            <p:grpSpPr>
              <a:xfrm>
                <a:off x="106089" y="4138098"/>
                <a:ext cx="436245" cy="436245"/>
                <a:chOff x="106089" y="4138098"/>
                <a:chExt cx="436245" cy="436245"/>
              </a:xfrm>
            </p:grpSpPr>
            <p:sp>
              <p:nvSpPr>
                <p:cNvPr id="27" name="object 6">
                  <a:extLst>
                    <a:ext uri="{FF2B5EF4-FFF2-40B4-BE49-F238E27FC236}">
                      <a16:creationId xmlns:a16="http://schemas.microsoft.com/office/drawing/2014/main" id="{93FBFCF4-DE68-031E-6866-793E9C5A7571}"/>
                    </a:ext>
                  </a:extLst>
                </p:cNvPr>
                <p:cNvSpPr/>
                <p:nvPr/>
              </p:nvSpPr>
              <p:spPr>
                <a:xfrm>
                  <a:off x="107999" y="4140003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7">
                  <a:extLst>
                    <a:ext uri="{FF2B5EF4-FFF2-40B4-BE49-F238E27FC236}">
                      <a16:creationId xmlns:a16="http://schemas.microsoft.com/office/drawing/2014/main" id="{7399231F-AAB8-CE4E-1CC7-4A86F37E417B}"/>
                    </a:ext>
                  </a:extLst>
                </p:cNvPr>
                <p:cNvSpPr/>
                <p:nvPr/>
              </p:nvSpPr>
              <p:spPr>
                <a:xfrm>
                  <a:off x="107994" y="424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071B6758-480B-56FB-8998-BBD84675522B}"/>
                  </a:ext>
                </a:extLst>
              </p:cNvPr>
              <p:cNvGrpSpPr/>
              <p:nvPr/>
            </p:nvGrpSpPr>
            <p:grpSpPr>
              <a:xfrm>
                <a:off x="106089" y="106090"/>
                <a:ext cx="436245" cy="436245"/>
                <a:chOff x="106089" y="106090"/>
                <a:chExt cx="436245" cy="436245"/>
              </a:xfrm>
            </p:grpSpPr>
            <p:sp>
              <p:nvSpPr>
                <p:cNvPr id="25" name="object 9">
                  <a:extLst>
                    <a:ext uri="{FF2B5EF4-FFF2-40B4-BE49-F238E27FC236}">
                      <a16:creationId xmlns:a16="http://schemas.microsoft.com/office/drawing/2014/main" id="{463B1B5B-E537-7411-5017-2FEA16FF268B}"/>
                    </a:ext>
                  </a:extLst>
                </p:cNvPr>
                <p:cNvSpPr/>
                <p:nvPr/>
              </p:nvSpPr>
              <p:spPr>
                <a:xfrm>
                  <a:off x="107999" y="107995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10">
                  <a:extLst>
                    <a:ext uri="{FF2B5EF4-FFF2-40B4-BE49-F238E27FC236}">
                      <a16:creationId xmlns:a16="http://schemas.microsoft.com/office/drawing/2014/main" id="{AB12D171-A289-7483-2C98-9D67E01C4D65}"/>
                    </a:ext>
                  </a:extLst>
                </p:cNvPr>
                <p:cNvSpPr/>
                <p:nvPr/>
              </p:nvSpPr>
              <p:spPr>
                <a:xfrm>
                  <a:off x="107994" y="108000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7" name="object 11">
                <a:extLst>
                  <a:ext uri="{FF2B5EF4-FFF2-40B4-BE49-F238E27FC236}">
                    <a16:creationId xmlns:a16="http://schemas.microsoft.com/office/drawing/2014/main" id="{A89BBCB0-381B-FD2C-7E27-AE3208D50C5D}"/>
                  </a:ext>
                </a:extLst>
              </p:cNvPr>
              <p:cNvGrpSpPr/>
              <p:nvPr/>
            </p:nvGrpSpPr>
            <p:grpSpPr>
              <a:xfrm>
                <a:off x="5866090" y="106090"/>
                <a:ext cx="436245" cy="436245"/>
                <a:chOff x="5866090" y="106090"/>
                <a:chExt cx="436245" cy="436245"/>
              </a:xfrm>
            </p:grpSpPr>
            <p:sp>
              <p:nvSpPr>
                <p:cNvPr id="23" name="object 12">
                  <a:extLst>
                    <a:ext uri="{FF2B5EF4-FFF2-40B4-BE49-F238E27FC236}">
                      <a16:creationId xmlns:a16="http://schemas.microsoft.com/office/drawing/2014/main" id="{61D1DD5E-4C31-FCF4-D776-0829AC3AD497}"/>
                    </a:ext>
                  </a:extLst>
                </p:cNvPr>
                <p:cNvSpPr/>
                <p:nvPr/>
              </p:nvSpPr>
              <p:spPr>
                <a:xfrm>
                  <a:off x="5975991" y="107995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13">
                  <a:extLst>
                    <a:ext uri="{FF2B5EF4-FFF2-40B4-BE49-F238E27FC236}">
                      <a16:creationId xmlns:a16="http://schemas.microsoft.com/office/drawing/2014/main" id="{10DDB052-D306-9D6F-10F5-998B2DA90997}"/>
                    </a:ext>
                  </a:extLst>
                </p:cNvPr>
                <p:cNvSpPr/>
                <p:nvPr/>
              </p:nvSpPr>
              <p:spPr>
                <a:xfrm>
                  <a:off x="5867995" y="108000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8" name="object 14">
                <a:extLst>
                  <a:ext uri="{FF2B5EF4-FFF2-40B4-BE49-F238E27FC236}">
                    <a16:creationId xmlns:a16="http://schemas.microsoft.com/office/drawing/2014/main" id="{B26302B8-2D96-C8B5-57B5-3848B13B3B89}"/>
                  </a:ext>
                </a:extLst>
              </p:cNvPr>
              <p:cNvGrpSpPr/>
              <p:nvPr/>
            </p:nvGrpSpPr>
            <p:grpSpPr>
              <a:xfrm>
                <a:off x="5866090" y="4138098"/>
                <a:ext cx="436245" cy="436245"/>
                <a:chOff x="5866090" y="4138098"/>
                <a:chExt cx="436245" cy="436245"/>
              </a:xfrm>
            </p:grpSpPr>
            <p:sp>
              <p:nvSpPr>
                <p:cNvPr id="21" name="object 15">
                  <a:extLst>
                    <a:ext uri="{FF2B5EF4-FFF2-40B4-BE49-F238E27FC236}">
                      <a16:creationId xmlns:a16="http://schemas.microsoft.com/office/drawing/2014/main" id="{1027700C-80FF-5859-7F78-FAC60378BFE3}"/>
                    </a:ext>
                  </a:extLst>
                </p:cNvPr>
                <p:cNvSpPr/>
                <p:nvPr/>
              </p:nvSpPr>
              <p:spPr>
                <a:xfrm>
                  <a:off x="5975991" y="4140003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5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2" name="object 16">
                  <a:extLst>
                    <a:ext uri="{FF2B5EF4-FFF2-40B4-BE49-F238E27FC236}">
                      <a16:creationId xmlns:a16="http://schemas.microsoft.com/office/drawing/2014/main" id="{994C8B8D-3271-8F07-8175-EE2966DCCB6B}"/>
                    </a:ext>
                  </a:extLst>
                </p:cNvPr>
                <p:cNvSpPr/>
                <p:nvPr/>
              </p:nvSpPr>
              <p:spPr>
                <a:xfrm>
                  <a:off x="5867995" y="424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5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9" name="object 17">
                <a:extLst>
                  <a:ext uri="{FF2B5EF4-FFF2-40B4-BE49-F238E27FC236}">
                    <a16:creationId xmlns:a16="http://schemas.microsoft.com/office/drawing/2014/main" id="{B3B70AF4-1850-F4C3-8B60-1BD8A99EEE33}"/>
                  </a:ext>
                </a:extLst>
              </p:cNvPr>
              <p:cNvGrpSpPr/>
              <p:nvPr/>
            </p:nvGrpSpPr>
            <p:grpSpPr>
              <a:xfrm>
                <a:off x="82797" y="1882800"/>
                <a:ext cx="304800" cy="914400"/>
                <a:chOff x="82797" y="1882800"/>
                <a:chExt cx="304800" cy="914400"/>
              </a:xfrm>
            </p:grpSpPr>
            <p:sp>
              <p:nvSpPr>
                <p:cNvPr id="19" name="object 18">
                  <a:extLst>
                    <a:ext uri="{FF2B5EF4-FFF2-40B4-BE49-F238E27FC236}">
                      <a16:creationId xmlns:a16="http://schemas.microsoft.com/office/drawing/2014/main" id="{EB5ABFF6-E80D-CF5F-B7A1-31D4D6057A0F}"/>
                    </a:ext>
                  </a:extLst>
                </p:cNvPr>
                <p:cNvSpPr/>
                <p:nvPr/>
              </p:nvSpPr>
              <p:spPr>
                <a:xfrm>
                  <a:off x="82797" y="2340000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0" name="object 19">
                  <a:extLst>
                    <a:ext uri="{FF2B5EF4-FFF2-40B4-BE49-F238E27FC236}">
                      <a16:creationId xmlns:a16="http://schemas.microsoft.com/office/drawing/2014/main" id="{9CBE1A1F-3CF9-2598-606A-5C4AC1FDD211}"/>
                    </a:ext>
                  </a:extLst>
                </p:cNvPr>
                <p:cNvSpPr/>
                <p:nvPr/>
              </p:nvSpPr>
              <p:spPr>
                <a:xfrm>
                  <a:off x="311397" y="1882800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0" name="object 20">
                <a:extLst>
                  <a:ext uri="{FF2B5EF4-FFF2-40B4-BE49-F238E27FC236}">
                    <a16:creationId xmlns:a16="http://schemas.microsoft.com/office/drawing/2014/main" id="{0E28F73A-6277-AACF-5309-77F0AFE4D267}"/>
                  </a:ext>
                </a:extLst>
              </p:cNvPr>
              <p:cNvGrpSpPr/>
              <p:nvPr/>
            </p:nvGrpSpPr>
            <p:grpSpPr>
              <a:xfrm>
                <a:off x="6020395" y="1882800"/>
                <a:ext cx="304800" cy="914400"/>
                <a:chOff x="6020395" y="1882800"/>
                <a:chExt cx="304800" cy="914400"/>
              </a:xfrm>
            </p:grpSpPr>
            <p:sp>
              <p:nvSpPr>
                <p:cNvPr id="17" name="object 21">
                  <a:extLst>
                    <a:ext uri="{FF2B5EF4-FFF2-40B4-BE49-F238E27FC236}">
                      <a16:creationId xmlns:a16="http://schemas.microsoft.com/office/drawing/2014/main" id="{4D420FE9-E17D-8BBD-0398-EC7E80424423}"/>
                    </a:ext>
                  </a:extLst>
                </p:cNvPr>
                <p:cNvSpPr/>
                <p:nvPr/>
              </p:nvSpPr>
              <p:spPr>
                <a:xfrm>
                  <a:off x="6020395" y="2340000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8" name="object 22">
                  <a:extLst>
                    <a:ext uri="{FF2B5EF4-FFF2-40B4-BE49-F238E27FC236}">
                      <a16:creationId xmlns:a16="http://schemas.microsoft.com/office/drawing/2014/main" id="{730199A9-835E-4F65-2ED2-FBF5C448B5B0}"/>
                    </a:ext>
                  </a:extLst>
                </p:cNvPr>
                <p:cNvSpPr/>
                <p:nvPr/>
              </p:nvSpPr>
              <p:spPr>
                <a:xfrm>
                  <a:off x="6096595" y="1882800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4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1" name="object 23">
                <a:extLst>
                  <a:ext uri="{FF2B5EF4-FFF2-40B4-BE49-F238E27FC236}">
                    <a16:creationId xmlns:a16="http://schemas.microsoft.com/office/drawing/2014/main" id="{AA38949A-95DF-C956-47D2-B95A50BAB990}"/>
                  </a:ext>
                </a:extLst>
              </p:cNvPr>
              <p:cNvGrpSpPr/>
              <p:nvPr/>
            </p:nvGrpSpPr>
            <p:grpSpPr>
              <a:xfrm>
                <a:off x="2746796" y="82798"/>
                <a:ext cx="914400" cy="304800"/>
                <a:chOff x="2746796" y="82798"/>
                <a:chExt cx="914400" cy="304800"/>
              </a:xfrm>
            </p:grpSpPr>
            <p:sp>
              <p:nvSpPr>
                <p:cNvPr id="15" name="object 24">
                  <a:extLst>
                    <a:ext uri="{FF2B5EF4-FFF2-40B4-BE49-F238E27FC236}">
                      <a16:creationId xmlns:a16="http://schemas.microsoft.com/office/drawing/2014/main" id="{0986BB82-E23B-5997-49B0-319386C90F64}"/>
                    </a:ext>
                  </a:extLst>
                </p:cNvPr>
                <p:cNvSpPr/>
                <p:nvPr/>
              </p:nvSpPr>
              <p:spPr>
                <a:xfrm>
                  <a:off x="2746796" y="311398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" name="object 25">
                  <a:extLst>
                    <a:ext uri="{FF2B5EF4-FFF2-40B4-BE49-F238E27FC236}">
                      <a16:creationId xmlns:a16="http://schemas.microsoft.com/office/drawing/2014/main" id="{51BB56A7-6034-88C8-FBC1-25E35E86418B}"/>
                    </a:ext>
                  </a:extLst>
                </p:cNvPr>
                <p:cNvSpPr/>
                <p:nvPr/>
              </p:nvSpPr>
              <p:spPr>
                <a:xfrm>
                  <a:off x="3203996" y="82798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2" name="object 26">
                <a:extLst>
                  <a:ext uri="{FF2B5EF4-FFF2-40B4-BE49-F238E27FC236}">
                    <a16:creationId xmlns:a16="http://schemas.microsoft.com/office/drawing/2014/main" id="{8A793855-44D2-2D4A-F6DF-32CF8C2056A4}"/>
                  </a:ext>
                </a:extLst>
              </p:cNvPr>
              <p:cNvGrpSpPr/>
              <p:nvPr/>
            </p:nvGrpSpPr>
            <p:grpSpPr>
              <a:xfrm>
                <a:off x="2746796" y="4292403"/>
                <a:ext cx="914400" cy="304800"/>
                <a:chOff x="2746796" y="4292403"/>
                <a:chExt cx="914400" cy="304800"/>
              </a:xfrm>
            </p:grpSpPr>
            <p:sp>
              <p:nvSpPr>
                <p:cNvPr id="13" name="object 27">
                  <a:extLst>
                    <a:ext uri="{FF2B5EF4-FFF2-40B4-BE49-F238E27FC236}">
                      <a16:creationId xmlns:a16="http://schemas.microsoft.com/office/drawing/2014/main" id="{78F83D07-471C-1B44-8F12-E0DD34996320}"/>
                    </a:ext>
                  </a:extLst>
                </p:cNvPr>
                <p:cNvSpPr/>
                <p:nvPr/>
              </p:nvSpPr>
              <p:spPr>
                <a:xfrm>
                  <a:off x="2746796" y="4368603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4" name="object 28">
                  <a:extLst>
                    <a:ext uri="{FF2B5EF4-FFF2-40B4-BE49-F238E27FC236}">
                      <a16:creationId xmlns:a16="http://schemas.microsoft.com/office/drawing/2014/main" id="{EEEA467D-D4D9-AA70-71EC-09CEEB526494}"/>
                    </a:ext>
                  </a:extLst>
                </p:cNvPr>
                <p:cNvSpPr/>
                <p:nvPr/>
              </p:nvSpPr>
              <p:spPr>
                <a:xfrm>
                  <a:off x="3203996" y="4292403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799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1A4098-9861-6438-2018-E460071BFACC}"/>
                </a:ext>
              </a:extLst>
            </p:cNvPr>
            <p:cNvSpPr/>
            <p:nvPr/>
          </p:nvSpPr>
          <p:spPr>
            <a:xfrm>
              <a:off x="435021" y="435150"/>
              <a:ext cx="5543459" cy="381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25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Ｐ明朝</vt:lpstr>
      <vt:lpstr>ＭＳ 明朝</vt:lpstr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revision>19</cp:revision>
  <dcterms:created xsi:type="dcterms:W3CDTF">2008-06-03T11:31:49Z</dcterms:created>
  <dcterms:modified xsi:type="dcterms:W3CDTF">2024-10-27T12:21:18Z</dcterms:modified>
</cp:coreProperties>
</file>