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8424863" cy="1029811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262" y="-72"/>
      </p:cViewPr>
      <p:guideLst>
        <p:guide orient="horz" pos="3244"/>
        <p:guide pos="26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7764463" cy="8799513"/>
            <a:chOff x="53975" y="53975"/>
            <a:chExt cx="7764463" cy="8799513"/>
          </a:xfrm>
        </p:grpSpPr>
        <p:pic>
          <p:nvPicPr>
            <p:cNvPr id="1026" name="図 6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6213" y="71438"/>
              <a:ext cx="2562225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112"/>
            <p:cNvGrpSpPr>
              <a:grpSpLocks/>
            </p:cNvGrpSpPr>
            <p:nvPr userDrawn="1"/>
          </p:nvGrpSpPr>
          <p:grpSpPr bwMode="auto">
            <a:xfrm>
              <a:off x="53975" y="53975"/>
              <a:ext cx="7035800" cy="8799513"/>
              <a:chOff x="34" y="34"/>
              <a:chExt cx="4432" cy="5543"/>
            </a:xfrm>
          </p:grpSpPr>
          <p:grpSp>
            <p:nvGrpSpPr>
              <p:cNvPr id="4" name="Group 7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19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300" b="1" smtClean="0"/>
                    <a:t>二つ折カード　縦</a:t>
                  </a:r>
                  <a:endParaRPr lang="ja-JP" altLang="en-US" sz="13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154×206mm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sp>
              <p:nvSpPr>
                <p:cNvPr id="2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絵柄や文字等は、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仕上りより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10mm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/>
                    <a:t>に入れて作成ください。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写真やロゴ等、</a:t>
                  </a:r>
                  <a:r>
                    <a:rPr lang="en-US" altLang="ja-JP" sz="700" smtClean="0"/>
                    <a:t>1</a:t>
                  </a:r>
                  <a:r>
                    <a:rPr lang="ja-JP" altLang="en-US" sz="700" smtClean="0"/>
                    <a:t>色で作成してください（カラーデータ不可）。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片面印刷</a:t>
                  </a:r>
                  <a:r>
                    <a:rPr lang="ja-JP" altLang="en-US" sz="700" smtClean="0"/>
                    <a:t>となります。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21" name="Picture 77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5" name="Group 109"/>
              <p:cNvGrpSpPr>
                <a:grpSpLocks/>
              </p:cNvGrpSpPr>
              <p:nvPr userDrawn="1"/>
            </p:nvGrpSpPr>
            <p:grpSpPr bwMode="auto">
              <a:xfrm>
                <a:off x="39" y="1133"/>
                <a:ext cx="4132" cy="4217"/>
                <a:chOff x="39" y="1133"/>
                <a:chExt cx="4132" cy="4217"/>
              </a:xfrm>
            </p:grpSpPr>
            <p:grpSp>
              <p:nvGrpSpPr>
                <p:cNvPr id="13" name="Group 66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1088" cy="431"/>
                  <a:chOff x="39" y="1252"/>
                  <a:chExt cx="1088" cy="431"/>
                </a:xfrm>
              </p:grpSpPr>
              <p:sp>
                <p:nvSpPr>
                  <p:cNvPr id="17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549" y="1467"/>
                    <a:ext cx="57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の線の内側に納まるように配置してください。</a:t>
                    </a:r>
                  </a:p>
                </p:txBody>
              </p:sp>
            </p:grpSp>
            <p:grpSp>
              <p:nvGrpSpPr>
                <p:cNvPr id="14" name="Group 108"/>
                <p:cNvGrpSpPr>
                  <a:grpSpLocks/>
                </p:cNvGrpSpPr>
                <p:nvPr userDrawn="1"/>
              </p:nvGrpSpPr>
              <p:grpSpPr bwMode="auto">
                <a:xfrm>
                  <a:off x="1133" y="1133"/>
                  <a:ext cx="3038" cy="4217"/>
                  <a:chOff x="1133" y="1133"/>
                  <a:chExt cx="3038" cy="4217"/>
                </a:xfrm>
              </p:grpSpPr>
              <p:sp>
                <p:nvSpPr>
                  <p:cNvPr id="15" name="Rectangle 103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133" y="1133"/>
                    <a:ext cx="3038" cy="1882"/>
                  </a:xfrm>
                  <a:prstGeom prst="rect">
                    <a:avLst/>
                  </a:prstGeom>
                  <a:noFill/>
                  <a:ln w="3175">
                    <a:solidFill>
                      <a:srgbClr val="00FF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6" name="Rectangle 104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133" y="3468"/>
                    <a:ext cx="3038" cy="1882"/>
                  </a:xfrm>
                  <a:prstGeom prst="rect">
                    <a:avLst/>
                  </a:prstGeom>
                  <a:noFill/>
                  <a:ln w="3175">
                    <a:solidFill>
                      <a:srgbClr val="00FF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defTabSz="1069975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defTabSz="1069975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defTabSz="1069975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defTabSz="1069975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ctr">
                      <a:defRPr/>
                    </a:pPr>
                    <a:endParaRPr lang="ja-JP" altLang="ja-JP" smtClean="0"/>
                  </a:p>
                </p:txBody>
              </p:sp>
            </p:grpSp>
          </p:grpSp>
          <p:grpSp>
            <p:nvGrpSpPr>
              <p:cNvPr id="6" name="Group 111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4427" cy="4749"/>
                <a:chOff x="39" y="828"/>
                <a:chExt cx="4427" cy="4749"/>
              </a:xfrm>
            </p:grpSpPr>
            <p:grpSp>
              <p:nvGrpSpPr>
                <p:cNvPr id="7" name="Group 106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4358" cy="4749"/>
                  <a:chOff x="39" y="828"/>
                  <a:chExt cx="4358" cy="4749"/>
                </a:xfrm>
              </p:grpSpPr>
              <p:grpSp>
                <p:nvGrpSpPr>
                  <p:cNvPr id="9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1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い線が仕上がり位置のイメージです。</a:t>
                      </a:r>
                    </a:p>
                  </p:txBody>
                </p:sp>
              </p:grpSp>
              <p:sp>
                <p:nvSpPr>
                  <p:cNvPr id="10" name="AutoShape 102"/>
                  <p:cNvSpPr>
                    <a:spLocks noChangeArrowheads="1"/>
                  </p:cNvSpPr>
                  <p:nvPr userDrawn="1"/>
                </p:nvSpPr>
                <p:spPr bwMode="auto">
                  <a:xfrm rot="5400000">
                    <a:off x="316" y="1496"/>
                    <a:ext cx="4670" cy="3491"/>
                  </a:xfrm>
                  <a:prstGeom prst="roundRect">
                    <a:avLst>
                      <a:gd name="adj" fmla="val 3093"/>
                    </a:avLst>
                  </a:prstGeom>
                  <a:noFill/>
                  <a:ln w="3175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>
                    <a:lvl1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defTabSz="1069975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defTabSz="1069975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defTabSz="1069975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defTabSz="1069975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ctr">
                      <a:defRPr/>
                    </a:pPr>
                    <a:endParaRPr lang="ja-JP" altLang="ja-JP" smtClean="0"/>
                  </a:p>
                </p:txBody>
              </p:sp>
            </p:grpSp>
            <p:sp>
              <p:nvSpPr>
                <p:cNvPr id="8" name="Line 110"/>
                <p:cNvSpPr>
                  <a:spLocks noChangeShapeType="1"/>
                </p:cNvSpPr>
                <p:nvPr userDrawn="1"/>
              </p:nvSpPr>
              <p:spPr bwMode="auto">
                <a:xfrm>
                  <a:off x="839" y="3241"/>
                  <a:ext cx="3627" cy="0"/>
                </a:xfrm>
                <a:prstGeom prst="line">
                  <a:avLst/>
                </a:prstGeom>
                <a:noFill/>
                <a:ln w="31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68883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99"/>
          <p:cNvGrpSpPr>
            <a:grpSpLocks/>
          </p:cNvGrpSpPr>
          <p:nvPr userDrawn="1"/>
        </p:nvGrpSpPr>
        <p:grpSpPr bwMode="auto">
          <a:xfrm>
            <a:off x="1079500" y="1079500"/>
            <a:ext cx="6261100" cy="8140700"/>
            <a:chOff x="680" y="680"/>
            <a:chExt cx="3944" cy="5128"/>
          </a:xfrm>
        </p:grpSpPr>
        <p:sp>
          <p:nvSpPr>
            <p:cNvPr id="1049" name="Line 82"/>
            <p:cNvSpPr>
              <a:spLocks noChangeShapeType="1"/>
            </p:cNvSpPr>
            <p:nvPr userDrawn="1"/>
          </p:nvSpPr>
          <p:spPr bwMode="auto">
            <a:xfrm>
              <a:off x="680" y="839"/>
              <a:ext cx="394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83"/>
            <p:cNvSpPr>
              <a:spLocks noChangeShapeType="1"/>
            </p:cNvSpPr>
            <p:nvPr userDrawn="1"/>
          </p:nvSpPr>
          <p:spPr bwMode="auto">
            <a:xfrm>
              <a:off x="680" y="907"/>
              <a:ext cx="394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84"/>
            <p:cNvSpPr>
              <a:spLocks noChangeShapeType="1"/>
            </p:cNvSpPr>
            <p:nvPr userDrawn="1"/>
          </p:nvSpPr>
          <p:spPr bwMode="auto">
            <a:xfrm>
              <a:off x="680" y="5644"/>
              <a:ext cx="394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85"/>
            <p:cNvSpPr>
              <a:spLocks noChangeShapeType="1"/>
            </p:cNvSpPr>
            <p:nvPr userDrawn="1"/>
          </p:nvSpPr>
          <p:spPr bwMode="auto">
            <a:xfrm>
              <a:off x="680" y="5576"/>
              <a:ext cx="394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86"/>
            <p:cNvSpPr>
              <a:spLocks noChangeShapeType="1"/>
            </p:cNvSpPr>
            <p:nvPr userDrawn="1"/>
          </p:nvSpPr>
          <p:spPr bwMode="auto">
            <a:xfrm>
              <a:off x="680" y="3241"/>
              <a:ext cx="394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87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512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88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512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89"/>
            <p:cNvSpPr>
              <a:spLocks noChangeShapeType="1"/>
            </p:cNvSpPr>
            <p:nvPr userDrawn="1"/>
          </p:nvSpPr>
          <p:spPr bwMode="auto">
            <a:xfrm>
              <a:off x="4465" y="680"/>
              <a:ext cx="0" cy="512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90"/>
            <p:cNvSpPr>
              <a:spLocks noChangeShapeType="1"/>
            </p:cNvSpPr>
            <p:nvPr userDrawn="1"/>
          </p:nvSpPr>
          <p:spPr bwMode="auto">
            <a:xfrm>
              <a:off x="4397" y="680"/>
              <a:ext cx="0" cy="512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91"/>
            <p:cNvSpPr>
              <a:spLocks noChangeShapeType="1"/>
            </p:cNvSpPr>
            <p:nvPr userDrawn="1"/>
          </p:nvSpPr>
          <p:spPr bwMode="auto">
            <a:xfrm>
              <a:off x="2652" y="680"/>
              <a:ext cx="0" cy="512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92"/>
            <p:cNvSpPr>
              <a:spLocks noChangeArrowheads="1"/>
            </p:cNvSpPr>
            <p:nvPr userDrawn="1"/>
          </p:nvSpPr>
          <p:spPr bwMode="auto">
            <a:xfrm>
              <a:off x="839" y="839"/>
              <a:ext cx="3627" cy="480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120" name="Rectangle 96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121" name="Oval 97"/>
          <p:cNvSpPr>
            <a:spLocks noChangeArrowheads="1"/>
          </p:cNvSpPr>
          <p:nvPr userDrawn="1"/>
        </p:nvSpPr>
        <p:spPr bwMode="auto">
          <a:xfrm>
            <a:off x="71247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122" name="Oval 98"/>
          <p:cNvSpPr>
            <a:spLocks noChangeArrowheads="1"/>
          </p:cNvSpPr>
          <p:nvPr userDrawn="1"/>
        </p:nvSpPr>
        <p:spPr bwMode="auto">
          <a:xfrm>
            <a:off x="7124700" y="90043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69975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9975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69975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69975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69975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69975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69975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69975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69975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401638" indent="-401638" algn="l" defTabSz="1069975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9950" indent="-334963" algn="l" defTabSz="1069975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2pPr>
      <a:lvl3pPr marL="1336675" indent="-266700" algn="l" defTabSz="1069975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71663" indent="-266700" algn="l" defTabSz="1069975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406650" indent="-266700" algn="l" defTabSz="1069975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63850" indent="-266700" algn="l" defTabSz="1069975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321050" indent="-266700" algn="l" defTabSz="1069975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78250" indent="-266700" algn="l" defTabSz="1069975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35450" indent="-266700" algn="l" defTabSz="1069975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99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99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12</cp:revision>
  <dcterms:created xsi:type="dcterms:W3CDTF">2010-06-02T00:15:52Z</dcterms:created>
  <dcterms:modified xsi:type="dcterms:W3CDTF">2015-08-26T08:25:39Z</dcterms:modified>
</cp:coreProperties>
</file>