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298113" cy="84248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48" y="-72"/>
      </p:cViewPr>
      <p:guideLst>
        <p:guide orient="horz" pos="2654"/>
        <p:guide pos="32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8797925" cy="7035800"/>
            <a:chOff x="53975" y="53975"/>
            <a:chExt cx="8797925" cy="7035800"/>
          </a:xfrm>
        </p:grpSpPr>
        <p:pic>
          <p:nvPicPr>
            <p:cNvPr id="1026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52"/>
            <p:cNvGrpSpPr>
              <a:grpSpLocks/>
            </p:cNvGrpSpPr>
            <p:nvPr userDrawn="1"/>
          </p:nvGrpSpPr>
          <p:grpSpPr bwMode="auto">
            <a:xfrm>
              <a:off x="53975" y="53975"/>
              <a:ext cx="8797925" cy="7035800"/>
              <a:chOff x="34" y="34"/>
              <a:chExt cx="5542" cy="4432"/>
            </a:xfrm>
          </p:grpSpPr>
          <p:grpSp>
            <p:nvGrpSpPr>
              <p:cNvPr id="4" name="Group 51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5311" cy="3038"/>
                <a:chOff x="39" y="1133"/>
                <a:chExt cx="5311" cy="3038"/>
              </a:xfrm>
            </p:grpSpPr>
            <p:grpSp>
              <p:nvGrpSpPr>
                <p:cNvPr id="16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133" y="1133"/>
                  <a:ext cx="4217" cy="3038"/>
                  <a:chOff x="1133" y="1133"/>
                  <a:chExt cx="4217" cy="3038"/>
                </a:xfrm>
              </p:grpSpPr>
              <p:sp>
                <p:nvSpPr>
                  <p:cNvPr id="20" name="Rectangle 2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33" y="1133"/>
                    <a:ext cx="1882" cy="3038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ctr">
                      <a:defRPr/>
                    </a:pPr>
                    <a:endParaRPr lang="ja-JP" altLang="ja-JP" smtClean="0"/>
                  </a:p>
                </p:txBody>
              </p:sp>
              <p:sp>
                <p:nvSpPr>
                  <p:cNvPr id="21" name="Rectangle 2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68" y="1133"/>
                    <a:ext cx="1882" cy="3038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7" name="Group 42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88" cy="431"/>
                  <a:chOff x="39" y="1252"/>
                  <a:chExt cx="1088" cy="431"/>
                </a:xfrm>
              </p:grpSpPr>
              <p:sp>
                <p:nvSpPr>
                  <p:cNvPr id="18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467"/>
                    <a:ext cx="57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の線の内側に納まるように配置してください。</a:t>
                    </a:r>
                  </a:p>
                </p:txBody>
              </p:sp>
            </p:grpSp>
          </p:grpSp>
          <p:grpSp>
            <p:nvGrpSpPr>
              <p:cNvPr id="5" name="Group 3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3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/>
                    <a:t>二つ折カード　横</a:t>
                  </a:r>
                  <a:endParaRPr lang="ja-JP" altLang="en-US" sz="13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154×206mm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14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絵柄や文字等は、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仕上りより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10mm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/>
                    <a:t>に入れて作成ください。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/>
                    <a:t>写真やロゴ等、</a:t>
                  </a:r>
                  <a:r>
                    <a:rPr lang="en-US" altLang="ja-JP" sz="700" smtClean="0"/>
                    <a:t>1</a:t>
                  </a:r>
                  <a:r>
                    <a:rPr lang="ja-JP" altLang="en-US" sz="700" smtClean="0"/>
                    <a:t>色で作成してください（カラーデータ不可）。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片面印刷</a:t>
                  </a:r>
                  <a:r>
                    <a:rPr lang="ja-JP" altLang="en-US" sz="700" smtClean="0"/>
                    <a:t>となります。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5" name="Picture 38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6" name="Group 4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537" cy="3638"/>
                <a:chOff x="39" y="828"/>
                <a:chExt cx="5537" cy="3638"/>
              </a:xfrm>
            </p:grpSpPr>
            <p:grpSp>
              <p:nvGrpSpPr>
                <p:cNvPr id="7" name="Group 4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537" cy="3569"/>
                  <a:chOff x="39" y="828"/>
                  <a:chExt cx="5537" cy="3569"/>
                </a:xfrm>
              </p:grpSpPr>
              <p:sp>
                <p:nvSpPr>
                  <p:cNvPr id="9" name="AutoShape 2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6" y="906"/>
                    <a:ext cx="4670" cy="3491"/>
                  </a:xfrm>
                  <a:prstGeom prst="roundRect">
                    <a:avLst>
                      <a:gd name="adj" fmla="val 3093"/>
                    </a:avLst>
                  </a:prstGeom>
                  <a:noFill/>
                  <a:ln w="3175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1069975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1069975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ctr">
                      <a:defRPr/>
                    </a:pPr>
                    <a:endParaRPr lang="ja-JP" altLang="ja-JP" smtClean="0"/>
                  </a:p>
                </p:txBody>
              </p:sp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1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い線が仕上がり位置のイメージです。</a:t>
                      </a:r>
                    </a:p>
                  </p:txBody>
                </p:sp>
              </p:grpSp>
            </p:grpSp>
            <p:sp>
              <p:nvSpPr>
                <p:cNvPr id="8" name="Line 48"/>
                <p:cNvSpPr>
                  <a:spLocks noChangeShapeType="1"/>
                </p:cNvSpPr>
                <p:nvPr userDrawn="1"/>
              </p:nvSpPr>
              <p:spPr bwMode="auto">
                <a:xfrm>
                  <a:off x="3241" y="839"/>
                  <a:ext cx="0" cy="3627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5858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4"/>
          <p:cNvGrpSpPr>
            <a:grpSpLocks/>
          </p:cNvGrpSpPr>
          <p:nvPr userDrawn="1"/>
        </p:nvGrpSpPr>
        <p:grpSpPr bwMode="auto">
          <a:xfrm>
            <a:off x="1079500" y="1079500"/>
            <a:ext cx="8140700" cy="6261100"/>
            <a:chOff x="680" y="680"/>
            <a:chExt cx="5128" cy="3944"/>
          </a:xfrm>
        </p:grpSpPr>
        <p:sp>
          <p:nvSpPr>
            <p:cNvPr id="1049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512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512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Line 9"/>
            <p:cNvSpPr>
              <a:spLocks noChangeShapeType="1"/>
            </p:cNvSpPr>
            <p:nvPr userDrawn="1"/>
          </p:nvSpPr>
          <p:spPr bwMode="auto">
            <a:xfrm>
              <a:off x="680" y="4465"/>
              <a:ext cx="512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0"/>
            <p:cNvSpPr>
              <a:spLocks noChangeShapeType="1"/>
            </p:cNvSpPr>
            <p:nvPr userDrawn="1"/>
          </p:nvSpPr>
          <p:spPr bwMode="auto">
            <a:xfrm>
              <a:off x="680" y="4397"/>
              <a:ext cx="512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1"/>
            <p:cNvSpPr>
              <a:spLocks noChangeShapeType="1"/>
            </p:cNvSpPr>
            <p:nvPr userDrawn="1"/>
          </p:nvSpPr>
          <p:spPr bwMode="auto">
            <a:xfrm>
              <a:off x="680" y="2652"/>
              <a:ext cx="512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4"/>
            <p:cNvSpPr>
              <a:spLocks noChangeShapeType="1"/>
            </p:cNvSpPr>
            <p:nvPr userDrawn="1"/>
          </p:nvSpPr>
          <p:spPr bwMode="auto">
            <a:xfrm>
              <a:off x="5644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5"/>
            <p:cNvSpPr>
              <a:spLocks noChangeShapeType="1"/>
            </p:cNvSpPr>
            <p:nvPr userDrawn="1"/>
          </p:nvSpPr>
          <p:spPr bwMode="auto">
            <a:xfrm>
              <a:off x="5576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6"/>
            <p:cNvSpPr>
              <a:spLocks noChangeShapeType="1"/>
            </p:cNvSpPr>
            <p:nvPr userDrawn="1"/>
          </p:nvSpPr>
          <p:spPr bwMode="auto">
            <a:xfrm>
              <a:off x="3241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4806" cy="362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0043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004300" y="71247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9975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9975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01638" indent="-401638" algn="l" defTabSz="1069975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9950" indent="-334963" algn="l" defTabSz="1069975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6675" indent="-266700" algn="l" defTabSz="1069975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71663" indent="-266700" algn="l" defTabSz="1069975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406650" indent="-266700" algn="l" defTabSz="1069975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638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3210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782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35450" indent="-266700" algn="l" defTabSz="1069975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99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99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8</cp:revision>
  <dcterms:created xsi:type="dcterms:W3CDTF">2010-06-02T00:15:52Z</dcterms:created>
  <dcterms:modified xsi:type="dcterms:W3CDTF">2015-08-26T08:25:50Z</dcterms:modified>
</cp:coreProperties>
</file>