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6985000" cy="87122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80" d="100"/>
          <a:sy n="80" d="100"/>
        </p:scale>
        <p:origin x="-3312" y="-324"/>
      </p:cViewPr>
      <p:guideLst>
        <p:guide orient="horz" pos="910"/>
        <p:guide orient="horz" pos="4576"/>
        <p:guide pos="907"/>
        <p:guide pos="34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6008688" cy="8550275"/>
            <a:chOff x="53975" y="53975"/>
            <a:chExt cx="6008688" cy="8550275"/>
          </a:xfrm>
        </p:grpSpPr>
        <p:pic>
          <p:nvPicPr>
            <p:cNvPr id="1026" name="図 6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7705725"/>
              <a:ext cx="2560638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47"/>
            <p:cNvGrpSpPr>
              <a:grpSpLocks/>
            </p:cNvGrpSpPr>
            <p:nvPr userDrawn="1"/>
          </p:nvGrpSpPr>
          <p:grpSpPr bwMode="auto">
            <a:xfrm>
              <a:off x="53975" y="53975"/>
              <a:ext cx="6008688" cy="7218363"/>
              <a:chOff x="34" y="34"/>
              <a:chExt cx="3785" cy="4547"/>
            </a:xfrm>
          </p:grpSpPr>
          <p:grpSp>
            <p:nvGrpSpPr>
              <p:cNvPr id="4" name="Group 113"/>
              <p:cNvGrpSpPr>
                <a:grpSpLocks/>
              </p:cNvGrpSpPr>
              <p:nvPr userDrawn="1"/>
            </p:nvGrpSpPr>
            <p:grpSpPr bwMode="auto">
              <a:xfrm>
                <a:off x="902" y="907"/>
                <a:ext cx="2587" cy="3674"/>
                <a:chOff x="902" y="907"/>
                <a:chExt cx="2587" cy="3674"/>
              </a:xfrm>
            </p:grpSpPr>
            <p:sp>
              <p:nvSpPr>
                <p:cNvPr id="19" name="Freeform 109"/>
                <p:cNvSpPr>
                  <a:spLocks/>
                </p:cNvSpPr>
                <p:nvPr userDrawn="1"/>
              </p:nvSpPr>
              <p:spPr bwMode="auto">
                <a:xfrm>
                  <a:off x="902" y="907"/>
                  <a:ext cx="1290" cy="1458"/>
                </a:xfrm>
                <a:custGeom>
                  <a:avLst/>
                  <a:gdLst>
                    <a:gd name="T0" fmla="*/ 0 w 3225"/>
                    <a:gd name="T1" fmla="*/ 0 h 3645"/>
                    <a:gd name="T2" fmla="*/ 390 w 3225"/>
                    <a:gd name="T3" fmla="*/ 294 h 3645"/>
                    <a:gd name="T4" fmla="*/ 1290 w 3225"/>
                    <a:gd name="T5" fmla="*/ 1458 h 364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225" h="3645">
                      <a:moveTo>
                        <a:pt x="0" y="0"/>
                      </a:moveTo>
                      <a:lnTo>
                        <a:pt x="975" y="735"/>
                      </a:lnTo>
                      <a:lnTo>
                        <a:pt x="3225" y="3645"/>
                      </a:lnTo>
                    </a:path>
                  </a:pathLst>
                </a:custGeom>
                <a:noFill/>
                <a:ln w="3175" cmpd="sng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/>
                <a:p>
                  <a:endParaRPr lang="ja-JP" altLang="en-US"/>
                </a:p>
              </p:txBody>
            </p:sp>
            <p:sp>
              <p:nvSpPr>
                <p:cNvPr id="20" name="Freeform 110"/>
                <p:cNvSpPr>
                  <a:spLocks/>
                </p:cNvSpPr>
                <p:nvPr userDrawn="1"/>
              </p:nvSpPr>
              <p:spPr bwMode="auto">
                <a:xfrm>
                  <a:off x="902" y="3145"/>
                  <a:ext cx="1302" cy="1434"/>
                </a:xfrm>
                <a:custGeom>
                  <a:avLst/>
                  <a:gdLst>
                    <a:gd name="T0" fmla="*/ 1302 w 3255"/>
                    <a:gd name="T1" fmla="*/ 0 h 3585"/>
                    <a:gd name="T2" fmla="*/ 390 w 3255"/>
                    <a:gd name="T3" fmla="*/ 1152 h 3585"/>
                    <a:gd name="T4" fmla="*/ 0 w 3255"/>
                    <a:gd name="T5" fmla="*/ 1434 h 358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255" h="3585">
                      <a:moveTo>
                        <a:pt x="3255" y="0"/>
                      </a:moveTo>
                      <a:lnTo>
                        <a:pt x="975" y="2880"/>
                      </a:lnTo>
                      <a:lnTo>
                        <a:pt x="0" y="3585"/>
                      </a:lnTo>
                    </a:path>
                  </a:pathLst>
                </a:custGeom>
                <a:noFill/>
                <a:ln w="3175" cmpd="sng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/>
                <a:p>
                  <a:endParaRPr lang="ja-JP" altLang="en-US"/>
                </a:p>
              </p:txBody>
            </p:sp>
            <p:sp>
              <p:nvSpPr>
                <p:cNvPr id="21" name="Freeform 111"/>
                <p:cNvSpPr>
                  <a:spLocks/>
                </p:cNvSpPr>
                <p:nvPr userDrawn="1"/>
              </p:nvSpPr>
              <p:spPr bwMode="auto">
                <a:xfrm>
                  <a:off x="1954" y="909"/>
                  <a:ext cx="1535" cy="3672"/>
                </a:xfrm>
                <a:custGeom>
                  <a:avLst/>
                  <a:gdLst>
                    <a:gd name="T0" fmla="*/ 1535 w 3840"/>
                    <a:gd name="T1" fmla="*/ 0 h 9180"/>
                    <a:gd name="T2" fmla="*/ 1151 w 3840"/>
                    <a:gd name="T3" fmla="*/ 256 h 9180"/>
                    <a:gd name="T4" fmla="*/ 64 w 3840"/>
                    <a:gd name="T5" fmla="*/ 1688 h 9180"/>
                    <a:gd name="T6" fmla="*/ 16 w 3840"/>
                    <a:gd name="T7" fmla="*/ 1744 h 9180"/>
                    <a:gd name="T8" fmla="*/ 0 w 3840"/>
                    <a:gd name="T9" fmla="*/ 1792 h 9180"/>
                    <a:gd name="T10" fmla="*/ 0 w 3840"/>
                    <a:gd name="T11" fmla="*/ 1840 h 9180"/>
                    <a:gd name="T12" fmla="*/ 0 w 3840"/>
                    <a:gd name="T13" fmla="*/ 1888 h 9180"/>
                    <a:gd name="T14" fmla="*/ 24 w 3840"/>
                    <a:gd name="T15" fmla="*/ 1936 h 9180"/>
                    <a:gd name="T16" fmla="*/ 88 w 3840"/>
                    <a:gd name="T17" fmla="*/ 2016 h 9180"/>
                    <a:gd name="T18" fmla="*/ 1151 w 3840"/>
                    <a:gd name="T19" fmla="*/ 3432 h 9180"/>
                    <a:gd name="T20" fmla="*/ 1527 w 3840"/>
                    <a:gd name="T21" fmla="*/ 3672 h 918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840" h="9180">
                      <a:moveTo>
                        <a:pt x="3840" y="0"/>
                      </a:moveTo>
                      <a:lnTo>
                        <a:pt x="2880" y="640"/>
                      </a:lnTo>
                      <a:lnTo>
                        <a:pt x="160" y="4220"/>
                      </a:lnTo>
                      <a:lnTo>
                        <a:pt x="40" y="4360"/>
                      </a:lnTo>
                      <a:lnTo>
                        <a:pt x="0" y="4480"/>
                      </a:lnTo>
                      <a:lnTo>
                        <a:pt x="0" y="4600"/>
                      </a:lnTo>
                      <a:lnTo>
                        <a:pt x="0" y="4720"/>
                      </a:lnTo>
                      <a:lnTo>
                        <a:pt x="60" y="4840"/>
                      </a:lnTo>
                      <a:lnTo>
                        <a:pt x="220" y="5040"/>
                      </a:lnTo>
                      <a:lnTo>
                        <a:pt x="2880" y="8580"/>
                      </a:lnTo>
                      <a:lnTo>
                        <a:pt x="3820" y="9180"/>
                      </a:lnTo>
                    </a:path>
                  </a:pathLst>
                </a:custGeom>
                <a:noFill/>
                <a:ln w="3175" cmpd="sng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" name="Group 142"/>
              <p:cNvGrpSpPr>
                <a:grpSpLocks/>
              </p:cNvGrpSpPr>
              <p:nvPr userDrawn="1"/>
            </p:nvGrpSpPr>
            <p:grpSpPr bwMode="auto">
              <a:xfrm>
                <a:off x="39" y="1252"/>
                <a:ext cx="1826" cy="2877"/>
                <a:chOff x="39" y="1252"/>
                <a:chExt cx="1826" cy="2877"/>
              </a:xfrm>
            </p:grpSpPr>
            <p:sp>
              <p:nvSpPr>
                <p:cNvPr id="15" name="AutoShape 112"/>
                <p:cNvSpPr>
                  <a:spLocks noChangeArrowheads="1"/>
                </p:cNvSpPr>
                <p:nvPr userDrawn="1"/>
              </p:nvSpPr>
              <p:spPr bwMode="auto">
                <a:xfrm rot="-5400000">
                  <a:off x="111" y="2376"/>
                  <a:ext cx="2769" cy="738"/>
                </a:xfrm>
                <a:custGeom>
                  <a:avLst/>
                  <a:gdLst>
                    <a:gd name="T0" fmla="*/ 2268 w 21600"/>
                    <a:gd name="T1" fmla="*/ 369 h 21600"/>
                    <a:gd name="T2" fmla="*/ 1385 w 21600"/>
                    <a:gd name="T3" fmla="*/ 738 h 21600"/>
                    <a:gd name="T4" fmla="*/ 501 w 21600"/>
                    <a:gd name="T5" fmla="*/ 369 h 21600"/>
                    <a:gd name="T6" fmla="*/ 13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5702 w 21600"/>
                    <a:gd name="T13" fmla="*/ 5707 h 21600"/>
                    <a:gd name="T14" fmla="*/ 15898 w 21600"/>
                    <a:gd name="T15" fmla="*/ 1589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7810" y="21600"/>
                      </a:lnTo>
                      <a:lnTo>
                        <a:pt x="1379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/>
                <a:p>
                  <a:endParaRPr lang="ja-JP" altLang="en-US"/>
                </a:p>
              </p:txBody>
            </p:sp>
            <p:grpSp>
              <p:nvGrpSpPr>
                <p:cNvPr id="16" name="Group 131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94" cy="431"/>
                  <a:chOff x="39" y="1252"/>
                  <a:chExt cx="1094" cy="431"/>
                </a:xfrm>
              </p:grpSpPr>
              <p:sp>
                <p:nvSpPr>
                  <p:cNvPr id="17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</p:grpSp>
          <p:grpSp>
            <p:nvGrpSpPr>
              <p:cNvPr id="6" name="Group 141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453" cy="3753"/>
                <a:chOff x="39" y="828"/>
                <a:chExt cx="3453" cy="3753"/>
              </a:xfrm>
            </p:grpSpPr>
            <p:sp>
              <p:nvSpPr>
                <p:cNvPr id="11" name="Rectangle 108"/>
                <p:cNvSpPr>
                  <a:spLocks noChangeArrowheads="1"/>
                </p:cNvSpPr>
                <p:nvPr userDrawn="1"/>
              </p:nvSpPr>
              <p:spPr bwMode="auto">
                <a:xfrm>
                  <a:off x="908" y="907"/>
                  <a:ext cx="2584" cy="3674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7" name="Group 146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洋</a:t>
                  </a:r>
                  <a:r>
                    <a:rPr lang="en-US" altLang="ja-JP" sz="1600" b="1" smtClean="0"/>
                    <a:t>2</a:t>
                  </a:r>
                  <a:r>
                    <a:rPr lang="ja-JP" altLang="en-US" sz="1600" b="1" smtClean="0"/>
                    <a:t>封筒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114×162mm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9" name="Picture 140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101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9"/>
          <p:cNvGrpSpPr>
            <a:grpSpLocks/>
          </p:cNvGrpSpPr>
          <p:nvPr userDrawn="1"/>
        </p:nvGrpSpPr>
        <p:grpSpPr bwMode="auto">
          <a:xfrm>
            <a:off x="1079500" y="1079500"/>
            <a:ext cx="6954838" cy="6553200"/>
            <a:chOff x="680" y="680"/>
            <a:chExt cx="4381" cy="4128"/>
          </a:xfrm>
        </p:grpSpPr>
        <p:grpSp>
          <p:nvGrpSpPr>
            <p:cNvPr id="1047" name="Group 114"/>
            <p:cNvGrpSpPr>
              <a:grpSpLocks/>
            </p:cNvGrpSpPr>
            <p:nvPr userDrawn="1"/>
          </p:nvGrpSpPr>
          <p:grpSpPr bwMode="auto">
            <a:xfrm>
              <a:off x="680" y="680"/>
              <a:ext cx="3040" cy="4128"/>
              <a:chOff x="680" y="680"/>
              <a:chExt cx="3040" cy="4128"/>
            </a:xfrm>
          </p:grpSpPr>
          <p:sp>
            <p:nvSpPr>
              <p:cNvPr id="1049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304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304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86"/>
              <p:cNvSpPr>
                <a:spLocks noChangeShapeType="1"/>
              </p:cNvSpPr>
              <p:nvPr userDrawn="1"/>
            </p:nvSpPr>
            <p:spPr bwMode="auto">
              <a:xfrm>
                <a:off x="680" y="2744"/>
                <a:ext cx="304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87"/>
              <p:cNvSpPr>
                <a:spLocks noChangeShapeType="1"/>
              </p:cNvSpPr>
              <p:nvPr userDrawn="1"/>
            </p:nvSpPr>
            <p:spPr bwMode="auto">
              <a:xfrm>
                <a:off x="680" y="4579"/>
                <a:ext cx="304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88"/>
              <p:cNvSpPr>
                <a:spLocks noChangeShapeType="1"/>
              </p:cNvSpPr>
              <p:nvPr userDrawn="1"/>
            </p:nvSpPr>
            <p:spPr bwMode="auto">
              <a:xfrm>
                <a:off x="680" y="4647"/>
                <a:ext cx="304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412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412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91"/>
              <p:cNvSpPr>
                <a:spLocks noChangeShapeType="1"/>
              </p:cNvSpPr>
              <p:nvPr userDrawn="1"/>
            </p:nvSpPr>
            <p:spPr bwMode="auto">
              <a:xfrm>
                <a:off x="2200" y="680"/>
                <a:ext cx="0" cy="412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92"/>
              <p:cNvSpPr>
                <a:spLocks noChangeShapeType="1"/>
              </p:cNvSpPr>
              <p:nvPr userDrawn="1"/>
            </p:nvSpPr>
            <p:spPr bwMode="auto">
              <a:xfrm>
                <a:off x="3491" y="680"/>
                <a:ext cx="0" cy="412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93"/>
              <p:cNvSpPr>
                <a:spLocks noChangeShapeType="1"/>
              </p:cNvSpPr>
              <p:nvPr userDrawn="1"/>
            </p:nvSpPr>
            <p:spPr bwMode="auto">
              <a:xfrm>
                <a:off x="3560" y="680"/>
                <a:ext cx="0" cy="412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2720" cy="38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048" name="Freeform 116"/>
            <p:cNvSpPr>
              <a:spLocks/>
            </p:cNvSpPr>
            <p:nvPr userDrawn="1"/>
          </p:nvSpPr>
          <p:spPr bwMode="auto">
            <a:xfrm rot="10800000">
              <a:off x="3561" y="934"/>
              <a:ext cx="1500" cy="3621"/>
            </a:xfrm>
            <a:custGeom>
              <a:avLst/>
              <a:gdLst>
                <a:gd name="T0" fmla="*/ 1500 w 750"/>
                <a:gd name="T1" fmla="*/ 0 h 1811"/>
                <a:gd name="T2" fmla="*/ 1402 w 750"/>
                <a:gd name="T3" fmla="*/ 38 h 1811"/>
                <a:gd name="T4" fmla="*/ 1158 w 750"/>
                <a:gd name="T5" fmla="*/ 222 h 1811"/>
                <a:gd name="T6" fmla="*/ 52 w 750"/>
                <a:gd name="T7" fmla="*/ 1684 h 1811"/>
                <a:gd name="T8" fmla="*/ 52 w 750"/>
                <a:gd name="T9" fmla="*/ 1937 h 1811"/>
                <a:gd name="T10" fmla="*/ 1158 w 750"/>
                <a:gd name="T11" fmla="*/ 3399 h 1811"/>
                <a:gd name="T12" fmla="*/ 1402 w 750"/>
                <a:gd name="T13" fmla="*/ 3583 h 1811"/>
                <a:gd name="T14" fmla="*/ 1500 w 750"/>
                <a:gd name="T15" fmla="*/ 3621 h 18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0" h="1811">
                  <a:moveTo>
                    <a:pt x="750" y="0"/>
                  </a:moveTo>
                  <a:cubicBezTo>
                    <a:pt x="701" y="19"/>
                    <a:pt x="701" y="19"/>
                    <a:pt x="701" y="19"/>
                  </a:cubicBezTo>
                  <a:cubicBezTo>
                    <a:pt x="660" y="35"/>
                    <a:pt x="605" y="76"/>
                    <a:pt x="579" y="111"/>
                  </a:cubicBezTo>
                  <a:cubicBezTo>
                    <a:pt x="26" y="842"/>
                    <a:pt x="26" y="842"/>
                    <a:pt x="26" y="842"/>
                  </a:cubicBezTo>
                  <a:cubicBezTo>
                    <a:pt x="0" y="877"/>
                    <a:pt x="0" y="934"/>
                    <a:pt x="26" y="969"/>
                  </a:cubicBezTo>
                  <a:cubicBezTo>
                    <a:pt x="579" y="1700"/>
                    <a:pt x="579" y="1700"/>
                    <a:pt x="579" y="1700"/>
                  </a:cubicBezTo>
                  <a:cubicBezTo>
                    <a:pt x="605" y="1735"/>
                    <a:pt x="660" y="1776"/>
                    <a:pt x="701" y="1792"/>
                  </a:cubicBezTo>
                  <a:cubicBezTo>
                    <a:pt x="750" y="1811"/>
                    <a:pt x="750" y="1811"/>
                    <a:pt x="750" y="1811"/>
                  </a:cubicBez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54" name="Text Box 130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896938" rtl="0" eaLnBrk="0" fontAlgn="base" hangingPunct="0">
        <a:spcBef>
          <a:spcPct val="20000"/>
        </a:spcBef>
        <a:spcAft>
          <a:spcPct val="0"/>
        </a:spcAft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28663" indent="-280988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0775" indent="-223838" algn="l" defTabSz="89693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71625" indent="-227013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2017713" indent="-223838" algn="l" defTabSz="896938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4749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9321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3893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8465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2015-08-26T10:45:47Z</dcterms:modified>
</cp:coreProperties>
</file>