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9" r:id="rId2"/>
  </p:sldIdLst>
  <p:sldSz cx="6985000" cy="8712200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1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1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1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1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660"/>
  </p:normalViewPr>
  <p:slideViewPr>
    <p:cSldViewPr>
      <p:cViewPr>
        <p:scale>
          <a:sx n="80" d="100"/>
          <a:sy n="80" d="100"/>
        </p:scale>
        <p:origin x="-3312" y="-324"/>
      </p:cViewPr>
      <p:guideLst>
        <p:guide orient="horz" pos="910"/>
        <p:guide orient="horz" pos="4576"/>
        <p:guide pos="907"/>
        <p:guide pos="349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suprint.jp/studio/service/" TargetMode="Externa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 userDrawn="1"/>
        </p:nvGrpSpPr>
        <p:grpSpPr>
          <a:xfrm>
            <a:off x="53975" y="53975"/>
            <a:ext cx="6008688" cy="8550275"/>
            <a:chOff x="53975" y="53975"/>
            <a:chExt cx="6008688" cy="8550275"/>
          </a:xfrm>
        </p:grpSpPr>
        <p:pic>
          <p:nvPicPr>
            <p:cNvPr id="1026" name="図 6">
              <a:hlinkClick r:id="rId2"/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9800" y="7705725"/>
              <a:ext cx="2560638" cy="898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" name="Group 151"/>
            <p:cNvGrpSpPr>
              <a:grpSpLocks/>
            </p:cNvGrpSpPr>
            <p:nvPr userDrawn="1"/>
          </p:nvGrpSpPr>
          <p:grpSpPr bwMode="auto">
            <a:xfrm>
              <a:off x="53975" y="53975"/>
              <a:ext cx="6008688" cy="7218363"/>
              <a:chOff x="34" y="34"/>
              <a:chExt cx="3785" cy="4547"/>
            </a:xfrm>
          </p:grpSpPr>
          <p:grpSp>
            <p:nvGrpSpPr>
              <p:cNvPr id="4" name="Group 141"/>
              <p:cNvGrpSpPr>
                <a:grpSpLocks/>
              </p:cNvGrpSpPr>
              <p:nvPr userDrawn="1"/>
            </p:nvGrpSpPr>
            <p:grpSpPr bwMode="auto">
              <a:xfrm>
                <a:off x="39" y="828"/>
                <a:ext cx="3453" cy="3753"/>
                <a:chOff x="39" y="828"/>
                <a:chExt cx="3453" cy="3753"/>
              </a:xfrm>
            </p:grpSpPr>
            <p:sp>
              <p:nvSpPr>
                <p:cNvPr id="14" name="Rectangle 108"/>
                <p:cNvSpPr>
                  <a:spLocks noChangeArrowheads="1"/>
                </p:cNvSpPr>
                <p:nvPr userDrawn="1"/>
              </p:nvSpPr>
              <p:spPr bwMode="auto">
                <a:xfrm>
                  <a:off x="908" y="907"/>
                  <a:ext cx="2584" cy="3674"/>
                </a:xfrm>
                <a:prstGeom prst="rect">
                  <a:avLst/>
                </a:prstGeom>
                <a:noFill/>
                <a:ln w="3175">
                  <a:solidFill>
                    <a:srgbClr val="0000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74295" tIns="8890" rIns="74295" bIns="8890"/>
                <a:lstStyle>
                  <a:lvl1pPr eaLnBrk="0" hangingPunct="0">
                    <a:defRPr kumimoji="1" sz="17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 sz="17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 sz="17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 sz="17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 sz="17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15" name="Group 74"/>
                <p:cNvGrpSpPr>
                  <a:grpSpLocks/>
                </p:cNvGrpSpPr>
                <p:nvPr userDrawn="1"/>
              </p:nvGrpSpPr>
              <p:grpSpPr bwMode="auto">
                <a:xfrm>
                  <a:off x="39" y="828"/>
                  <a:ext cx="862" cy="343"/>
                  <a:chOff x="98" y="2258"/>
                  <a:chExt cx="2155" cy="857"/>
                </a:xfrm>
              </p:grpSpPr>
              <p:sp>
                <p:nvSpPr>
                  <p:cNvPr id="16" name="Line 75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2688"/>
                    <a:ext cx="88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" name="Text Box 76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2258"/>
                    <a:ext cx="1475" cy="85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dirty="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dirty="0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青</a:t>
                    </a:r>
                    <a:r>
                      <a:rPr lang="ja-JP" altLang="en-US" sz="1000" dirty="0" smtClean="0">
                        <a:latin typeface="Century" pitchFamily="18" charset="0"/>
                        <a:ea typeface="ＭＳ 明朝" pitchFamily="17" charset="-128"/>
                      </a:rPr>
                      <a:t>い線が</a:t>
                    </a:r>
                    <a:endParaRPr lang="en-US" altLang="ja-JP" sz="1000" dirty="0" smtClean="0">
                      <a:latin typeface="Century" pitchFamily="18" charset="0"/>
                      <a:ea typeface="ＭＳ 明朝" pitchFamily="17" charset="-128"/>
                    </a:endParaRPr>
                  </a:p>
                  <a:p>
                    <a:pPr algn="just">
                      <a:defRPr/>
                    </a:pPr>
                    <a:r>
                      <a:rPr lang="ja-JP" altLang="en-US" sz="1000" dirty="0" smtClean="0">
                        <a:latin typeface="Century" pitchFamily="18" charset="0"/>
                        <a:ea typeface="ＭＳ 明朝" pitchFamily="17" charset="-128"/>
                      </a:rPr>
                      <a:t>仕上がり位置です。</a:t>
                    </a:r>
                  </a:p>
                </p:txBody>
              </p:sp>
            </p:grpSp>
          </p:grpSp>
          <p:grpSp>
            <p:nvGrpSpPr>
              <p:cNvPr id="5" name="Group 146"/>
              <p:cNvGrpSpPr>
                <a:grpSpLocks/>
              </p:cNvGrpSpPr>
              <p:nvPr userDrawn="1"/>
            </p:nvGrpSpPr>
            <p:grpSpPr bwMode="auto">
              <a:xfrm>
                <a:off x="34" y="34"/>
                <a:ext cx="3785" cy="567"/>
                <a:chOff x="34" y="34"/>
                <a:chExt cx="3785" cy="567"/>
              </a:xfrm>
            </p:grpSpPr>
            <p:sp>
              <p:nvSpPr>
                <p:cNvPr id="11" name="Rectangle 65"/>
                <p:cNvSpPr>
                  <a:spLocks noChangeArrowheads="1"/>
                </p:cNvSpPr>
                <p:nvPr userDrawn="1"/>
              </p:nvSpPr>
              <p:spPr bwMode="auto">
                <a:xfrm>
                  <a:off x="34" y="34"/>
                  <a:ext cx="839" cy="56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lIns="36000" tIns="36000" rIns="36000" bIns="36000">
                  <a:normAutofit/>
                </a:bodyPr>
                <a:lstStyle>
                  <a:lvl1pPr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>
                    <a:defRPr/>
                  </a:pPr>
                  <a:r>
                    <a:rPr lang="ja-JP" altLang="en-US" sz="1600" b="1" smtClean="0"/>
                    <a:t>洋</a:t>
                  </a:r>
                  <a:r>
                    <a:rPr lang="en-US" altLang="ja-JP" sz="1600" b="1" smtClean="0"/>
                    <a:t>2</a:t>
                  </a:r>
                  <a:r>
                    <a:rPr lang="ja-JP" altLang="en-US" sz="1600" b="1" smtClean="0"/>
                    <a:t>封筒</a:t>
                  </a:r>
                  <a:endParaRPr lang="ja-JP" altLang="en-US" sz="1600" smtClean="0"/>
                </a:p>
                <a:p>
                  <a:pPr>
                    <a:defRPr/>
                  </a:pPr>
                  <a:r>
                    <a:rPr lang="en-US" altLang="ja-JP" sz="1200" smtClean="0"/>
                    <a:t>114×162mm</a:t>
                  </a:r>
                </a:p>
                <a:p>
                  <a:pPr>
                    <a:defRPr/>
                  </a:pPr>
                  <a:endParaRPr lang="en-US" altLang="ja-JP" sz="1200" smtClean="0"/>
                </a:p>
              </p:txBody>
            </p:sp>
            <p:pic>
              <p:nvPicPr>
                <p:cNvPr id="12" name="Picture 140" descr="新Suprintロゴ"/>
                <p:cNvPicPr>
                  <a:picLocks noChangeAspect="1" noChangeArrowheads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5" y="351"/>
                  <a:ext cx="342" cy="21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3" name="Text Box 67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872" y="34"/>
                  <a:ext cx="2947" cy="56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36000" tIns="36000" rIns="36000" bIns="36000" anchor="ctr"/>
                <a:lstStyle>
                  <a:lvl1pPr marL="114300" indent="-1143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b="1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封筒の周囲</a:t>
                  </a:r>
                  <a:r>
                    <a:rPr lang="en-US" altLang="ja-JP" sz="700" b="1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10mm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と</a:t>
                  </a:r>
                  <a:r>
                    <a:rPr lang="ja-JP" altLang="ja-JP" sz="700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ベロ（フタ）部分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には印刷できません。</a:t>
                  </a:r>
                  <a:r>
                    <a:rPr lang="ja-JP" altLang="ja-JP" sz="700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水色の線の内側に作成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してください。</a:t>
                  </a:r>
                  <a:endParaRPr lang="ja-JP" altLang="ja-JP" sz="4400" kern="100" dirty="0" smtClean="0">
                    <a:effectLst/>
                    <a:latin typeface="Century"/>
                    <a:ea typeface="ＭＳ 明朝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b="1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貼り合わせ部分（下図の灰色の点線）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にかかるベタや、広い面積で色をつけた場合など、かすれる可能性があります。</a:t>
                  </a:r>
                  <a:endParaRPr lang="ja-JP" altLang="ja-JP" sz="4400" kern="100" dirty="0" smtClean="0">
                    <a:effectLst/>
                    <a:latin typeface="Century"/>
                    <a:ea typeface="ＭＳ 明朝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データは黒</a:t>
                  </a:r>
                  <a:r>
                    <a:rPr lang="en-US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1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色の濃淡で作成してください。色の掛け合わせは使用できません。</a:t>
                  </a:r>
                  <a:endParaRPr lang="ja-JP" altLang="ja-JP" sz="4400" kern="100" dirty="0" smtClean="0">
                    <a:effectLst/>
                    <a:latin typeface="Century"/>
                    <a:ea typeface="ＭＳ 明朝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b="1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透過性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や</a:t>
                  </a:r>
                  <a:r>
                    <a:rPr lang="ja-JP" altLang="ja-JP" sz="700" b="1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半透明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、</a:t>
                  </a:r>
                  <a:r>
                    <a:rPr lang="ja-JP" altLang="ja-JP" sz="700" b="1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パターン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など</a:t>
                  </a:r>
                  <a:r>
                    <a:rPr lang="ja-JP" altLang="ja-JP" sz="700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正常に変換ができない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場合があります。</a:t>
                  </a:r>
                  <a:endParaRPr lang="ja-JP" altLang="ja-JP" sz="4400" kern="100" dirty="0" smtClean="0">
                    <a:effectLst/>
                    <a:latin typeface="Century"/>
                    <a:ea typeface="ＭＳ 明朝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用紙サイズの変更や、トンボの移動、変形などなさらないようお願いします。　</a:t>
                  </a:r>
                  <a:endParaRPr lang="ja-JP" altLang="ja-JP" sz="4400" kern="100" dirty="0" smtClean="0">
                    <a:effectLst/>
                    <a:latin typeface="Century"/>
                    <a:ea typeface="ＭＳ 明朝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説明用の枠などは削除してください。（削除の仕方は同封の</a:t>
                  </a:r>
                  <a:r>
                    <a:rPr lang="en-US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PDF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でご確認いただけます。）</a:t>
                  </a:r>
                  <a:endParaRPr lang="en-US" altLang="ja-JP" sz="700" kern="100" dirty="0" smtClean="0">
                    <a:solidFill>
                      <a:srgbClr val="000000"/>
                    </a:solidFill>
                    <a:effectLst/>
                    <a:latin typeface="Century"/>
                    <a:ea typeface="ＭＳ Ｐゴシック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en-US" altLang="ja-JP" sz="700" dirty="0" smtClean="0">
                      <a:solidFill>
                        <a:srgbClr val="000000"/>
                      </a:solidFill>
                      <a:effectLst/>
                      <a:latin typeface="ＭＳ Ｐゴシック"/>
                      <a:cs typeface="Times New Roman"/>
                    </a:rPr>
                    <a:t>PDF</a:t>
                  </a:r>
                  <a:r>
                    <a:rPr lang="ja-JP" altLang="ja-JP" sz="700" dirty="0" smtClean="0">
                      <a:solidFill>
                        <a:srgbClr val="000000"/>
                      </a:solidFill>
                      <a:effectLst/>
                      <a:ea typeface="ＭＳ Ｐゴシック"/>
                      <a:cs typeface="Times New Roman"/>
                    </a:rPr>
                    <a:t>を作成する際は、テンプレートと同じサイズで</a:t>
                  </a:r>
                  <a:r>
                    <a:rPr lang="en-US" altLang="ja-JP" sz="700" dirty="0" smtClean="0">
                      <a:solidFill>
                        <a:srgbClr val="000000"/>
                      </a:solidFill>
                      <a:effectLst/>
                      <a:ea typeface="ＭＳ Ｐゴシック"/>
                      <a:cs typeface="Times New Roman"/>
                    </a:rPr>
                    <a:t>PDF</a:t>
                  </a:r>
                  <a:r>
                    <a:rPr lang="ja-JP" altLang="ja-JP" sz="700" dirty="0" smtClean="0">
                      <a:solidFill>
                        <a:srgbClr val="000000"/>
                      </a:solidFill>
                      <a:effectLst/>
                      <a:ea typeface="ＭＳ Ｐゴシック"/>
                      <a:cs typeface="Times New Roman"/>
                    </a:rPr>
                    <a:t>が作成されている事をご確認ください。</a:t>
                  </a:r>
                  <a:endParaRPr lang="ja-JP" altLang="en-US" sz="700" dirty="0" smtClean="0">
                    <a:solidFill>
                      <a:srgbClr val="000000"/>
                    </a:solidFill>
                    <a:ea typeface="ＭＳ Ｐ明朝" pitchFamily="18" charset="-128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6" name="Group 149"/>
              <p:cNvGrpSpPr>
                <a:grpSpLocks/>
              </p:cNvGrpSpPr>
              <p:nvPr userDrawn="1"/>
            </p:nvGrpSpPr>
            <p:grpSpPr bwMode="auto">
              <a:xfrm>
                <a:off x="39" y="1133"/>
                <a:ext cx="3225" cy="3219"/>
                <a:chOff x="39" y="1133"/>
                <a:chExt cx="3225" cy="3219"/>
              </a:xfrm>
            </p:grpSpPr>
            <p:grpSp>
              <p:nvGrpSpPr>
                <p:cNvPr id="7" name="Group 131"/>
                <p:cNvGrpSpPr>
                  <a:grpSpLocks/>
                </p:cNvGrpSpPr>
                <p:nvPr userDrawn="1"/>
              </p:nvGrpSpPr>
              <p:grpSpPr bwMode="auto">
                <a:xfrm>
                  <a:off x="39" y="1252"/>
                  <a:ext cx="1094" cy="431"/>
                  <a:chOff x="39" y="1252"/>
                  <a:chExt cx="1094" cy="431"/>
                </a:xfrm>
              </p:grpSpPr>
              <p:sp>
                <p:nvSpPr>
                  <p:cNvPr id="9" name="Line 69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453" y="1467"/>
                    <a:ext cx="68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FF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" name="Text Box 70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39" y="1252"/>
                    <a:ext cx="590" cy="431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FF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dirty="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dirty="0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水色の線</a:t>
                    </a:r>
                    <a:r>
                      <a:rPr lang="ja-JP" altLang="en-US" sz="1000" dirty="0" smtClean="0">
                        <a:latin typeface="Century" pitchFamily="18" charset="0"/>
                        <a:ea typeface="ＭＳ 明朝" pitchFamily="17" charset="-128"/>
                      </a:rPr>
                      <a:t>の内側に作成してください。</a:t>
                    </a:r>
                    <a:endParaRPr lang="ja-JP" altLang="en-US" sz="1400" dirty="0" smtClean="0"/>
                  </a:p>
                </p:txBody>
              </p:sp>
            </p:grpSp>
            <p:sp>
              <p:nvSpPr>
                <p:cNvPr id="8" name="Rectangle 148"/>
                <p:cNvSpPr>
                  <a:spLocks noChangeArrowheads="1"/>
                </p:cNvSpPr>
                <p:nvPr userDrawn="1"/>
              </p:nvSpPr>
              <p:spPr bwMode="auto">
                <a:xfrm>
                  <a:off x="1133" y="1133"/>
                  <a:ext cx="2131" cy="3219"/>
                </a:xfrm>
                <a:prstGeom prst="rect">
                  <a:avLst/>
                </a:prstGeom>
                <a:noFill/>
                <a:ln w="3175">
                  <a:solidFill>
                    <a:srgbClr val="00FFFF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 sz="17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 sz="17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 sz="17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 sz="17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 sz="17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453100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50"/>
          <p:cNvGrpSpPr>
            <a:grpSpLocks/>
          </p:cNvGrpSpPr>
          <p:nvPr userDrawn="1"/>
        </p:nvGrpSpPr>
        <p:grpSpPr bwMode="auto">
          <a:xfrm>
            <a:off x="-1054100" y="1079500"/>
            <a:ext cx="6959600" cy="6553200"/>
            <a:chOff x="-664" y="680"/>
            <a:chExt cx="4384" cy="4128"/>
          </a:xfrm>
        </p:grpSpPr>
        <p:grpSp>
          <p:nvGrpSpPr>
            <p:cNvPr id="1043" name="Group 114"/>
            <p:cNvGrpSpPr>
              <a:grpSpLocks/>
            </p:cNvGrpSpPr>
            <p:nvPr userDrawn="1"/>
          </p:nvGrpSpPr>
          <p:grpSpPr bwMode="auto">
            <a:xfrm>
              <a:off x="680" y="680"/>
              <a:ext cx="3040" cy="4128"/>
              <a:chOff x="680" y="680"/>
              <a:chExt cx="3040" cy="4128"/>
            </a:xfrm>
          </p:grpSpPr>
          <p:sp>
            <p:nvSpPr>
              <p:cNvPr id="1045" name="Line 84"/>
              <p:cNvSpPr>
                <a:spLocks noChangeShapeType="1"/>
              </p:cNvSpPr>
              <p:nvPr userDrawn="1"/>
            </p:nvSpPr>
            <p:spPr bwMode="auto">
              <a:xfrm>
                <a:off x="680" y="838"/>
                <a:ext cx="304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6" name="Line 85"/>
              <p:cNvSpPr>
                <a:spLocks noChangeShapeType="1"/>
              </p:cNvSpPr>
              <p:nvPr userDrawn="1"/>
            </p:nvSpPr>
            <p:spPr bwMode="auto">
              <a:xfrm>
                <a:off x="680" y="906"/>
                <a:ext cx="304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7" name="Line 86"/>
              <p:cNvSpPr>
                <a:spLocks noChangeShapeType="1"/>
              </p:cNvSpPr>
              <p:nvPr userDrawn="1"/>
            </p:nvSpPr>
            <p:spPr bwMode="auto">
              <a:xfrm>
                <a:off x="680" y="2744"/>
                <a:ext cx="304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8" name="Line 87"/>
              <p:cNvSpPr>
                <a:spLocks noChangeShapeType="1"/>
              </p:cNvSpPr>
              <p:nvPr userDrawn="1"/>
            </p:nvSpPr>
            <p:spPr bwMode="auto">
              <a:xfrm>
                <a:off x="680" y="4579"/>
                <a:ext cx="304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9" name="Line 88"/>
              <p:cNvSpPr>
                <a:spLocks noChangeShapeType="1"/>
              </p:cNvSpPr>
              <p:nvPr userDrawn="1"/>
            </p:nvSpPr>
            <p:spPr bwMode="auto">
              <a:xfrm>
                <a:off x="680" y="4647"/>
                <a:ext cx="304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0" name="Line 89"/>
              <p:cNvSpPr>
                <a:spLocks noChangeShapeType="1"/>
              </p:cNvSpPr>
              <p:nvPr userDrawn="1"/>
            </p:nvSpPr>
            <p:spPr bwMode="auto">
              <a:xfrm>
                <a:off x="838" y="680"/>
                <a:ext cx="0" cy="4128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1" name="Line 90"/>
              <p:cNvSpPr>
                <a:spLocks noChangeShapeType="1"/>
              </p:cNvSpPr>
              <p:nvPr userDrawn="1"/>
            </p:nvSpPr>
            <p:spPr bwMode="auto">
              <a:xfrm>
                <a:off x="906" y="680"/>
                <a:ext cx="0" cy="4128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2" name="Line 91"/>
              <p:cNvSpPr>
                <a:spLocks noChangeShapeType="1"/>
              </p:cNvSpPr>
              <p:nvPr userDrawn="1"/>
            </p:nvSpPr>
            <p:spPr bwMode="auto">
              <a:xfrm>
                <a:off x="2200" y="680"/>
                <a:ext cx="0" cy="4128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3" name="Line 92"/>
              <p:cNvSpPr>
                <a:spLocks noChangeShapeType="1"/>
              </p:cNvSpPr>
              <p:nvPr userDrawn="1"/>
            </p:nvSpPr>
            <p:spPr bwMode="auto">
              <a:xfrm>
                <a:off x="3491" y="680"/>
                <a:ext cx="0" cy="4128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4" name="Line 93"/>
              <p:cNvSpPr>
                <a:spLocks noChangeShapeType="1"/>
              </p:cNvSpPr>
              <p:nvPr userDrawn="1"/>
            </p:nvSpPr>
            <p:spPr bwMode="auto">
              <a:xfrm>
                <a:off x="3560" y="680"/>
                <a:ext cx="0" cy="4128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5" name="Rectangle 94"/>
              <p:cNvSpPr>
                <a:spLocks noChangeArrowheads="1"/>
              </p:cNvSpPr>
              <p:nvPr userDrawn="1"/>
            </p:nvSpPr>
            <p:spPr bwMode="auto">
              <a:xfrm>
                <a:off x="838" y="838"/>
                <a:ext cx="2720" cy="3808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 sz="17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 sz="17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 sz="17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 sz="17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 sz="17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7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7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7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7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sp>
          <p:nvSpPr>
            <p:cNvPr id="1044" name="Freeform 116"/>
            <p:cNvSpPr>
              <a:spLocks/>
            </p:cNvSpPr>
            <p:nvPr userDrawn="1"/>
          </p:nvSpPr>
          <p:spPr bwMode="auto">
            <a:xfrm>
              <a:off x="-664" y="934"/>
              <a:ext cx="1500" cy="3621"/>
            </a:xfrm>
            <a:custGeom>
              <a:avLst/>
              <a:gdLst>
                <a:gd name="T0" fmla="*/ 1500 w 750"/>
                <a:gd name="T1" fmla="*/ 0 h 1811"/>
                <a:gd name="T2" fmla="*/ 1402 w 750"/>
                <a:gd name="T3" fmla="*/ 38 h 1811"/>
                <a:gd name="T4" fmla="*/ 1158 w 750"/>
                <a:gd name="T5" fmla="*/ 222 h 1811"/>
                <a:gd name="T6" fmla="*/ 52 w 750"/>
                <a:gd name="T7" fmla="*/ 1684 h 1811"/>
                <a:gd name="T8" fmla="*/ 52 w 750"/>
                <a:gd name="T9" fmla="*/ 1937 h 1811"/>
                <a:gd name="T10" fmla="*/ 1158 w 750"/>
                <a:gd name="T11" fmla="*/ 3399 h 1811"/>
                <a:gd name="T12" fmla="*/ 1402 w 750"/>
                <a:gd name="T13" fmla="*/ 3583 h 1811"/>
                <a:gd name="T14" fmla="*/ 1500 w 750"/>
                <a:gd name="T15" fmla="*/ 3621 h 18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750" h="1811">
                  <a:moveTo>
                    <a:pt x="750" y="0"/>
                  </a:moveTo>
                  <a:cubicBezTo>
                    <a:pt x="701" y="19"/>
                    <a:pt x="701" y="19"/>
                    <a:pt x="701" y="19"/>
                  </a:cubicBezTo>
                  <a:cubicBezTo>
                    <a:pt x="660" y="35"/>
                    <a:pt x="605" y="76"/>
                    <a:pt x="579" y="111"/>
                  </a:cubicBezTo>
                  <a:cubicBezTo>
                    <a:pt x="26" y="842"/>
                    <a:pt x="26" y="842"/>
                    <a:pt x="26" y="842"/>
                  </a:cubicBezTo>
                  <a:cubicBezTo>
                    <a:pt x="0" y="877"/>
                    <a:pt x="0" y="934"/>
                    <a:pt x="26" y="969"/>
                  </a:cubicBezTo>
                  <a:cubicBezTo>
                    <a:pt x="579" y="1700"/>
                    <a:pt x="579" y="1700"/>
                    <a:pt x="579" y="1700"/>
                  </a:cubicBezTo>
                  <a:cubicBezTo>
                    <a:pt x="605" y="1735"/>
                    <a:pt x="660" y="1776"/>
                    <a:pt x="701" y="1792"/>
                  </a:cubicBezTo>
                  <a:cubicBezTo>
                    <a:pt x="750" y="1811"/>
                    <a:pt x="750" y="1811"/>
                    <a:pt x="750" y="1811"/>
                  </a:cubicBezTo>
                </a:path>
              </a:pathLst>
            </a:custGeom>
            <a:noFill/>
            <a:ln w="12700" cap="flat">
              <a:solidFill>
                <a:srgbClr val="CCCCC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1154" name="Text Box 130"/>
          <p:cNvSpPr txBox="1"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1200" smtClean="0"/>
              <a:t>表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896938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+mj-lt"/>
          <a:ea typeface="+mj-ea"/>
          <a:cs typeface="+mj-cs"/>
        </a:defRPr>
      </a:lvl1pPr>
      <a:lvl2pPr algn="ctr" defTabSz="896938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896938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896938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896938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896938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896938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896938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896938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algn="l" defTabSz="896938" rtl="0" eaLnBrk="0" fontAlgn="base" hangingPunct="0">
        <a:spcBef>
          <a:spcPct val="20000"/>
        </a:spcBef>
        <a:spcAft>
          <a:spcPct val="0"/>
        </a:spcAft>
        <a:defRPr kumimoji="1" sz="3100">
          <a:solidFill>
            <a:schemeClr val="tx1"/>
          </a:solidFill>
          <a:latin typeface="+mn-lt"/>
          <a:ea typeface="+mn-ea"/>
          <a:cs typeface="+mn-cs"/>
        </a:defRPr>
      </a:lvl1pPr>
      <a:lvl2pPr marL="728663" indent="-280988" algn="l" defTabSz="896938" rtl="0" eaLnBrk="0" fontAlgn="base" hangingPunct="0">
        <a:spcBef>
          <a:spcPct val="20000"/>
        </a:spcBef>
        <a:spcAft>
          <a:spcPct val="0"/>
        </a:spcAft>
        <a:buChar char="–"/>
        <a:defRPr kumimoji="1" sz="2700">
          <a:solidFill>
            <a:schemeClr val="tx1"/>
          </a:solidFill>
          <a:latin typeface="+mn-lt"/>
          <a:ea typeface="+mn-ea"/>
        </a:defRPr>
      </a:lvl2pPr>
      <a:lvl3pPr marL="1120775" indent="-223838" algn="l" defTabSz="896938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571625" indent="-227013" algn="l" defTabSz="896938" rtl="0" eaLnBrk="0" fontAlgn="base" hangingPunct="0">
        <a:spcBef>
          <a:spcPct val="20000"/>
        </a:spcBef>
        <a:spcAft>
          <a:spcPct val="0"/>
        </a:spcAft>
        <a:buChar char="–"/>
        <a:defRPr kumimoji="1" sz="1900">
          <a:solidFill>
            <a:schemeClr val="tx1"/>
          </a:solidFill>
          <a:latin typeface="+mn-lt"/>
          <a:ea typeface="+mn-ea"/>
        </a:defRPr>
      </a:lvl4pPr>
      <a:lvl5pPr marL="2017713" indent="-223838" algn="l" defTabSz="896938" rtl="0" eaLnBrk="0" fontAlgn="base" hangingPunct="0">
        <a:spcBef>
          <a:spcPct val="20000"/>
        </a:spcBef>
        <a:spcAft>
          <a:spcPct val="0"/>
        </a:spcAft>
        <a:buChar char="»"/>
        <a:defRPr kumimoji="1" sz="1900">
          <a:solidFill>
            <a:schemeClr val="tx1"/>
          </a:solidFill>
          <a:latin typeface="+mn-lt"/>
          <a:ea typeface="+mn-ea"/>
        </a:defRPr>
      </a:lvl5pPr>
      <a:lvl6pPr marL="2474913" indent="-223838" algn="l" defTabSz="896938" rtl="0" fontAlgn="base">
        <a:spcBef>
          <a:spcPct val="20000"/>
        </a:spcBef>
        <a:spcAft>
          <a:spcPct val="0"/>
        </a:spcAft>
        <a:buChar char="»"/>
        <a:defRPr kumimoji="1" sz="1900">
          <a:solidFill>
            <a:schemeClr val="tx1"/>
          </a:solidFill>
          <a:latin typeface="+mn-lt"/>
          <a:ea typeface="+mn-ea"/>
        </a:defRPr>
      </a:lvl6pPr>
      <a:lvl7pPr marL="2932113" indent="-223838" algn="l" defTabSz="896938" rtl="0" fontAlgn="base">
        <a:spcBef>
          <a:spcPct val="20000"/>
        </a:spcBef>
        <a:spcAft>
          <a:spcPct val="0"/>
        </a:spcAft>
        <a:buChar char="»"/>
        <a:defRPr kumimoji="1" sz="1900">
          <a:solidFill>
            <a:schemeClr val="tx1"/>
          </a:solidFill>
          <a:latin typeface="+mn-lt"/>
          <a:ea typeface="+mn-ea"/>
        </a:defRPr>
      </a:lvl7pPr>
      <a:lvl8pPr marL="3389313" indent="-223838" algn="l" defTabSz="896938" rtl="0" fontAlgn="base">
        <a:spcBef>
          <a:spcPct val="20000"/>
        </a:spcBef>
        <a:spcAft>
          <a:spcPct val="0"/>
        </a:spcAft>
        <a:buChar char="»"/>
        <a:defRPr kumimoji="1" sz="1900">
          <a:solidFill>
            <a:schemeClr val="tx1"/>
          </a:solidFill>
          <a:latin typeface="+mn-lt"/>
          <a:ea typeface="+mn-ea"/>
        </a:defRPr>
      </a:lvl8pPr>
      <a:lvl9pPr marL="3846513" indent="-223838" algn="l" defTabSz="896938" rtl="0" fontAlgn="base">
        <a:spcBef>
          <a:spcPct val="20000"/>
        </a:spcBef>
        <a:spcAft>
          <a:spcPct val="0"/>
        </a:spcAft>
        <a:buChar char="»"/>
        <a:defRPr kumimoji="1" sz="19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9693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9693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Company>ugo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suprint</dc:creator>
  <cp:lastModifiedBy>ugo-99</cp:lastModifiedBy>
  <cp:revision>23</cp:revision>
  <dcterms:created xsi:type="dcterms:W3CDTF">2008-06-03T11:31:49Z</dcterms:created>
  <dcterms:modified xsi:type="dcterms:W3CDTF">2015-08-26T10:45:57Z</dcterms:modified>
</cp:coreProperties>
</file>