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8712200" cy="6985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2214" y="-330"/>
      </p:cViewPr>
      <p:guideLst>
        <p:guide orient="horz" pos="730"/>
        <p:guide orient="horz" pos="3669"/>
        <p:guide pos="1131"/>
        <p:guide pos="43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servic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8628063" cy="5489575"/>
            <a:chOff x="53975" y="53975"/>
            <a:chExt cx="8628063" cy="5489575"/>
          </a:xfrm>
        </p:grpSpPr>
        <p:pic>
          <p:nvPicPr>
            <p:cNvPr id="1026" name="図 8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1400" y="71438"/>
              <a:ext cx="2560638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190"/>
            <p:cNvGrpSpPr>
              <a:grpSpLocks/>
            </p:cNvGrpSpPr>
            <p:nvPr userDrawn="1"/>
          </p:nvGrpSpPr>
          <p:grpSpPr bwMode="auto">
            <a:xfrm>
              <a:off x="53975" y="53975"/>
              <a:ext cx="7218363" cy="5489575"/>
              <a:chOff x="34" y="34"/>
              <a:chExt cx="4547" cy="3458"/>
            </a:xfrm>
          </p:grpSpPr>
          <p:grpSp>
            <p:nvGrpSpPr>
              <p:cNvPr id="4" name="Group 164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785" cy="567"/>
                <a:chOff x="34" y="34"/>
                <a:chExt cx="3785" cy="567"/>
              </a:xfrm>
            </p:grpSpPr>
            <p:sp>
              <p:nvSpPr>
                <p:cNvPr id="19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600" b="1" smtClean="0"/>
                    <a:t>洋</a:t>
                  </a:r>
                  <a:r>
                    <a:rPr lang="en-US" altLang="ja-JP" sz="1600" b="1" smtClean="0"/>
                    <a:t>2</a:t>
                  </a:r>
                  <a:r>
                    <a:rPr lang="ja-JP" altLang="en-US" sz="1600" b="1" smtClean="0"/>
                    <a:t>封筒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114×162mm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pic>
              <p:nvPicPr>
                <p:cNvPr id="20" name="Picture 16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1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5" name="Group 182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4540" cy="2663"/>
                <a:chOff x="39" y="828"/>
                <a:chExt cx="4540" cy="2663"/>
              </a:xfrm>
            </p:grpSpPr>
            <p:sp>
              <p:nvSpPr>
                <p:cNvPr id="15" name="Rectangle 172"/>
                <p:cNvSpPr>
                  <a:spLocks noChangeArrowheads="1"/>
                </p:cNvSpPr>
                <p:nvPr userDrawn="1"/>
              </p:nvSpPr>
              <p:spPr bwMode="auto">
                <a:xfrm>
                  <a:off x="906" y="907"/>
                  <a:ext cx="3673" cy="2584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6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7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</p:grpSp>
          <p:grpSp>
            <p:nvGrpSpPr>
              <p:cNvPr id="6" name="Group 189"/>
              <p:cNvGrpSpPr>
                <a:grpSpLocks/>
              </p:cNvGrpSpPr>
              <p:nvPr userDrawn="1"/>
            </p:nvGrpSpPr>
            <p:grpSpPr bwMode="auto">
              <a:xfrm>
                <a:off x="39" y="2381"/>
                <a:ext cx="2222" cy="431"/>
                <a:chOff x="39" y="2381"/>
                <a:chExt cx="2222" cy="431"/>
              </a:xfrm>
            </p:grpSpPr>
            <p:sp>
              <p:nvSpPr>
                <p:cNvPr id="13" name="Line 69"/>
                <p:cNvSpPr>
                  <a:spLocks noChangeShapeType="1"/>
                </p:cNvSpPr>
                <p:nvPr userDrawn="1"/>
              </p:nvSpPr>
              <p:spPr bwMode="auto">
                <a:xfrm>
                  <a:off x="469" y="2596"/>
                  <a:ext cx="1792" cy="0"/>
                </a:xfrm>
                <a:prstGeom prst="line">
                  <a:avLst/>
                </a:prstGeom>
                <a:noFill/>
                <a:ln w="9525">
                  <a:solidFill>
                    <a:srgbClr val="00FF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" name="Text Box 70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39" y="2381"/>
                  <a:ext cx="590" cy="43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dirty="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dirty="0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水色の線</a:t>
                  </a:r>
                  <a:r>
                    <a:rPr lang="ja-JP" altLang="en-US" sz="1000" dirty="0" smtClean="0">
                      <a:latin typeface="Century" pitchFamily="18" charset="0"/>
                      <a:ea typeface="ＭＳ 明朝" pitchFamily="17" charset="-128"/>
                    </a:rPr>
                    <a:t>の内側に作成してください。</a:t>
                  </a:r>
                  <a:endParaRPr lang="ja-JP" altLang="en-US" sz="1400" dirty="0" smtClean="0"/>
                </a:p>
              </p:txBody>
            </p:sp>
          </p:grpSp>
          <p:grpSp>
            <p:nvGrpSpPr>
              <p:cNvPr id="7" name="Group 183"/>
              <p:cNvGrpSpPr>
                <a:grpSpLocks/>
              </p:cNvGrpSpPr>
              <p:nvPr userDrawn="1"/>
            </p:nvGrpSpPr>
            <p:grpSpPr bwMode="auto">
              <a:xfrm rot="-5400000">
                <a:off x="1450" y="362"/>
                <a:ext cx="2587" cy="3674"/>
                <a:chOff x="902" y="907"/>
                <a:chExt cx="2587" cy="3674"/>
              </a:xfrm>
            </p:grpSpPr>
            <p:grpSp>
              <p:nvGrpSpPr>
                <p:cNvPr id="8" name="Group 184"/>
                <p:cNvGrpSpPr>
                  <a:grpSpLocks/>
                </p:cNvGrpSpPr>
                <p:nvPr userDrawn="1"/>
              </p:nvGrpSpPr>
              <p:grpSpPr bwMode="auto">
                <a:xfrm>
                  <a:off x="902" y="907"/>
                  <a:ext cx="2587" cy="3674"/>
                  <a:chOff x="902" y="907"/>
                  <a:chExt cx="2587" cy="3674"/>
                </a:xfrm>
              </p:grpSpPr>
              <p:sp>
                <p:nvSpPr>
                  <p:cNvPr id="10" name="Freeform 185"/>
                  <p:cNvSpPr>
                    <a:spLocks/>
                  </p:cNvSpPr>
                  <p:nvPr userDrawn="1"/>
                </p:nvSpPr>
                <p:spPr bwMode="auto">
                  <a:xfrm>
                    <a:off x="902" y="907"/>
                    <a:ext cx="1290" cy="1458"/>
                  </a:xfrm>
                  <a:custGeom>
                    <a:avLst/>
                    <a:gdLst>
                      <a:gd name="T0" fmla="*/ 0 w 3225"/>
                      <a:gd name="T1" fmla="*/ 0 h 3645"/>
                      <a:gd name="T2" fmla="*/ 390 w 3225"/>
                      <a:gd name="T3" fmla="*/ 294 h 3645"/>
                      <a:gd name="T4" fmla="*/ 1290 w 3225"/>
                      <a:gd name="T5" fmla="*/ 1458 h 364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225" h="3645">
                        <a:moveTo>
                          <a:pt x="0" y="0"/>
                        </a:moveTo>
                        <a:lnTo>
                          <a:pt x="975" y="735"/>
                        </a:lnTo>
                        <a:lnTo>
                          <a:pt x="3225" y="3645"/>
                        </a:lnTo>
                      </a:path>
                    </a:pathLst>
                  </a:custGeom>
                  <a:noFill/>
                  <a:ln w="3175" cmpd="sng">
                    <a:solidFill>
                      <a:srgbClr val="C0C0C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74295" tIns="8890" rIns="74295" bIns="8890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" name="Freeform 186"/>
                  <p:cNvSpPr>
                    <a:spLocks/>
                  </p:cNvSpPr>
                  <p:nvPr userDrawn="1"/>
                </p:nvSpPr>
                <p:spPr bwMode="auto">
                  <a:xfrm>
                    <a:off x="902" y="3145"/>
                    <a:ext cx="1302" cy="1434"/>
                  </a:xfrm>
                  <a:custGeom>
                    <a:avLst/>
                    <a:gdLst>
                      <a:gd name="T0" fmla="*/ 1302 w 3255"/>
                      <a:gd name="T1" fmla="*/ 0 h 3585"/>
                      <a:gd name="T2" fmla="*/ 390 w 3255"/>
                      <a:gd name="T3" fmla="*/ 1152 h 3585"/>
                      <a:gd name="T4" fmla="*/ 0 w 3255"/>
                      <a:gd name="T5" fmla="*/ 1434 h 358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255" h="3585">
                        <a:moveTo>
                          <a:pt x="3255" y="0"/>
                        </a:moveTo>
                        <a:lnTo>
                          <a:pt x="975" y="2880"/>
                        </a:lnTo>
                        <a:lnTo>
                          <a:pt x="0" y="3585"/>
                        </a:lnTo>
                      </a:path>
                    </a:pathLst>
                  </a:custGeom>
                  <a:noFill/>
                  <a:ln w="3175" cmpd="sng">
                    <a:solidFill>
                      <a:srgbClr val="C0C0C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74295" tIns="8890" rIns="74295" bIns="8890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" name="Freeform 187"/>
                  <p:cNvSpPr>
                    <a:spLocks/>
                  </p:cNvSpPr>
                  <p:nvPr userDrawn="1"/>
                </p:nvSpPr>
                <p:spPr bwMode="auto">
                  <a:xfrm>
                    <a:off x="1954" y="909"/>
                    <a:ext cx="1535" cy="3672"/>
                  </a:xfrm>
                  <a:custGeom>
                    <a:avLst/>
                    <a:gdLst>
                      <a:gd name="T0" fmla="*/ 1535 w 3840"/>
                      <a:gd name="T1" fmla="*/ 0 h 9180"/>
                      <a:gd name="T2" fmla="*/ 1151 w 3840"/>
                      <a:gd name="T3" fmla="*/ 256 h 9180"/>
                      <a:gd name="T4" fmla="*/ 64 w 3840"/>
                      <a:gd name="T5" fmla="*/ 1688 h 9180"/>
                      <a:gd name="T6" fmla="*/ 16 w 3840"/>
                      <a:gd name="T7" fmla="*/ 1744 h 9180"/>
                      <a:gd name="T8" fmla="*/ 0 w 3840"/>
                      <a:gd name="T9" fmla="*/ 1792 h 9180"/>
                      <a:gd name="T10" fmla="*/ 0 w 3840"/>
                      <a:gd name="T11" fmla="*/ 1840 h 9180"/>
                      <a:gd name="T12" fmla="*/ 0 w 3840"/>
                      <a:gd name="T13" fmla="*/ 1888 h 9180"/>
                      <a:gd name="T14" fmla="*/ 24 w 3840"/>
                      <a:gd name="T15" fmla="*/ 1936 h 9180"/>
                      <a:gd name="T16" fmla="*/ 88 w 3840"/>
                      <a:gd name="T17" fmla="*/ 2016 h 9180"/>
                      <a:gd name="T18" fmla="*/ 1151 w 3840"/>
                      <a:gd name="T19" fmla="*/ 3432 h 9180"/>
                      <a:gd name="T20" fmla="*/ 1527 w 3840"/>
                      <a:gd name="T21" fmla="*/ 3672 h 918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3840" h="9180">
                        <a:moveTo>
                          <a:pt x="3840" y="0"/>
                        </a:moveTo>
                        <a:lnTo>
                          <a:pt x="2880" y="640"/>
                        </a:lnTo>
                        <a:lnTo>
                          <a:pt x="160" y="4220"/>
                        </a:lnTo>
                        <a:lnTo>
                          <a:pt x="40" y="4360"/>
                        </a:lnTo>
                        <a:lnTo>
                          <a:pt x="0" y="4480"/>
                        </a:lnTo>
                        <a:lnTo>
                          <a:pt x="0" y="4600"/>
                        </a:lnTo>
                        <a:lnTo>
                          <a:pt x="0" y="4720"/>
                        </a:lnTo>
                        <a:lnTo>
                          <a:pt x="60" y="4840"/>
                        </a:lnTo>
                        <a:lnTo>
                          <a:pt x="220" y="5040"/>
                        </a:lnTo>
                        <a:lnTo>
                          <a:pt x="2880" y="8580"/>
                        </a:lnTo>
                        <a:lnTo>
                          <a:pt x="3820" y="9180"/>
                        </a:lnTo>
                      </a:path>
                    </a:pathLst>
                  </a:custGeom>
                  <a:noFill/>
                  <a:ln w="3175" cmpd="sng">
                    <a:solidFill>
                      <a:srgbClr val="C0C0C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74295" tIns="8890" rIns="74295" bIns="8890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9" name="AutoShape 188"/>
                <p:cNvSpPr>
                  <a:spLocks noChangeArrowheads="1"/>
                </p:cNvSpPr>
                <p:nvPr userDrawn="1"/>
              </p:nvSpPr>
              <p:spPr bwMode="auto">
                <a:xfrm rot="-5400000">
                  <a:off x="111" y="2376"/>
                  <a:ext cx="2769" cy="738"/>
                </a:xfrm>
                <a:custGeom>
                  <a:avLst/>
                  <a:gdLst>
                    <a:gd name="T0" fmla="*/ 2268 w 21600"/>
                    <a:gd name="T1" fmla="*/ 369 h 21600"/>
                    <a:gd name="T2" fmla="*/ 1385 w 21600"/>
                    <a:gd name="T3" fmla="*/ 738 h 21600"/>
                    <a:gd name="T4" fmla="*/ 501 w 21600"/>
                    <a:gd name="T5" fmla="*/ 369 h 21600"/>
                    <a:gd name="T6" fmla="*/ 13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5702 w 21600"/>
                    <a:gd name="T13" fmla="*/ 5707 h 21600"/>
                    <a:gd name="T14" fmla="*/ 15898 w 21600"/>
                    <a:gd name="T15" fmla="*/ 1589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7810" y="21600"/>
                      </a:lnTo>
                      <a:lnTo>
                        <a:pt x="1379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22145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170"/>
          <p:cNvSpPr>
            <a:spLocks/>
          </p:cNvSpPr>
          <p:nvPr userDrawn="1"/>
        </p:nvSpPr>
        <p:spPr bwMode="auto">
          <a:xfrm rot="5400000">
            <a:off x="3159919" y="-2734469"/>
            <a:ext cx="2381250" cy="5748338"/>
          </a:xfrm>
          <a:custGeom>
            <a:avLst/>
            <a:gdLst>
              <a:gd name="T0" fmla="*/ 2381250 w 750"/>
              <a:gd name="T1" fmla="*/ 0 h 1811"/>
              <a:gd name="T2" fmla="*/ 2225675 w 750"/>
              <a:gd name="T3" fmla="*/ 60308 h 1811"/>
              <a:gd name="T4" fmla="*/ 1838325 w 750"/>
              <a:gd name="T5" fmla="*/ 352328 h 1811"/>
              <a:gd name="T6" fmla="*/ 82550 w 750"/>
              <a:gd name="T7" fmla="*/ 2672612 h 1811"/>
              <a:gd name="T8" fmla="*/ 82550 w 750"/>
              <a:gd name="T9" fmla="*/ 3075726 h 1811"/>
              <a:gd name="T10" fmla="*/ 1838325 w 750"/>
              <a:gd name="T11" fmla="*/ 5396010 h 1811"/>
              <a:gd name="T12" fmla="*/ 2225675 w 750"/>
              <a:gd name="T13" fmla="*/ 5688030 h 1811"/>
              <a:gd name="T14" fmla="*/ 2381250 w 750"/>
              <a:gd name="T15" fmla="*/ 5748338 h 18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50" h="1811">
                <a:moveTo>
                  <a:pt x="750" y="0"/>
                </a:moveTo>
                <a:cubicBezTo>
                  <a:pt x="701" y="19"/>
                  <a:pt x="701" y="19"/>
                  <a:pt x="701" y="19"/>
                </a:cubicBezTo>
                <a:cubicBezTo>
                  <a:pt x="660" y="35"/>
                  <a:pt x="605" y="76"/>
                  <a:pt x="579" y="111"/>
                </a:cubicBezTo>
                <a:cubicBezTo>
                  <a:pt x="26" y="842"/>
                  <a:pt x="26" y="842"/>
                  <a:pt x="26" y="842"/>
                </a:cubicBezTo>
                <a:cubicBezTo>
                  <a:pt x="0" y="877"/>
                  <a:pt x="0" y="934"/>
                  <a:pt x="26" y="969"/>
                </a:cubicBezTo>
                <a:cubicBezTo>
                  <a:pt x="579" y="1700"/>
                  <a:pt x="579" y="1700"/>
                  <a:pt x="579" y="1700"/>
                </a:cubicBezTo>
                <a:cubicBezTo>
                  <a:pt x="605" y="1735"/>
                  <a:pt x="660" y="1776"/>
                  <a:pt x="701" y="1792"/>
                </a:cubicBezTo>
                <a:cubicBezTo>
                  <a:pt x="750" y="1811"/>
                  <a:pt x="750" y="1811"/>
                  <a:pt x="750" y="1811"/>
                </a:cubicBezTo>
              </a:path>
            </a:pathLst>
          </a:custGeom>
          <a:noFill/>
          <a:ln w="12700" cap="flat">
            <a:solidFill>
              <a:srgbClr val="CCCCC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027" name="Group 169"/>
          <p:cNvGrpSpPr>
            <a:grpSpLocks/>
          </p:cNvGrpSpPr>
          <p:nvPr userDrawn="1"/>
        </p:nvGrpSpPr>
        <p:grpSpPr bwMode="auto">
          <a:xfrm>
            <a:off x="1079500" y="1079500"/>
            <a:ext cx="6550025" cy="4826000"/>
            <a:chOff x="680" y="680"/>
            <a:chExt cx="4126" cy="3040"/>
          </a:xfrm>
        </p:grpSpPr>
        <p:grpSp>
          <p:nvGrpSpPr>
            <p:cNvPr id="1047" name="Group 163"/>
            <p:cNvGrpSpPr>
              <a:grpSpLocks/>
            </p:cNvGrpSpPr>
            <p:nvPr userDrawn="1"/>
          </p:nvGrpSpPr>
          <p:grpSpPr bwMode="auto">
            <a:xfrm>
              <a:off x="680" y="680"/>
              <a:ext cx="4126" cy="3040"/>
              <a:chOff x="680" y="680"/>
              <a:chExt cx="4126" cy="3040"/>
            </a:xfrm>
          </p:grpSpPr>
          <p:sp>
            <p:nvSpPr>
              <p:cNvPr id="1049" name="Line 148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412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0" name="Line 149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412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1" name="Line 150"/>
              <p:cNvSpPr>
                <a:spLocks noChangeShapeType="1"/>
              </p:cNvSpPr>
              <p:nvPr userDrawn="1"/>
            </p:nvSpPr>
            <p:spPr bwMode="auto">
              <a:xfrm>
                <a:off x="680" y="2200"/>
                <a:ext cx="412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2" name="Line 151"/>
              <p:cNvSpPr>
                <a:spLocks noChangeShapeType="1"/>
              </p:cNvSpPr>
              <p:nvPr userDrawn="1"/>
            </p:nvSpPr>
            <p:spPr bwMode="auto">
              <a:xfrm>
                <a:off x="680" y="3491"/>
                <a:ext cx="412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152"/>
              <p:cNvSpPr>
                <a:spLocks noChangeShapeType="1"/>
              </p:cNvSpPr>
              <p:nvPr userDrawn="1"/>
            </p:nvSpPr>
            <p:spPr bwMode="auto">
              <a:xfrm>
                <a:off x="680" y="3559"/>
                <a:ext cx="412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153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303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154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303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Line 155"/>
              <p:cNvSpPr>
                <a:spLocks noChangeShapeType="1"/>
              </p:cNvSpPr>
              <p:nvPr userDrawn="1"/>
            </p:nvSpPr>
            <p:spPr bwMode="auto">
              <a:xfrm>
                <a:off x="2743" y="680"/>
                <a:ext cx="0" cy="304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7" name="Line 156"/>
              <p:cNvSpPr>
                <a:spLocks noChangeShapeType="1"/>
              </p:cNvSpPr>
              <p:nvPr userDrawn="1"/>
            </p:nvSpPr>
            <p:spPr bwMode="auto">
              <a:xfrm>
                <a:off x="4579" y="680"/>
                <a:ext cx="0" cy="304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8" name="Line 157"/>
              <p:cNvSpPr>
                <a:spLocks noChangeShapeType="1"/>
              </p:cNvSpPr>
              <p:nvPr userDrawn="1"/>
            </p:nvSpPr>
            <p:spPr bwMode="auto">
              <a:xfrm>
                <a:off x="4648" y="680"/>
                <a:ext cx="0" cy="304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2" name="Rectangle 158"/>
              <p:cNvSpPr>
                <a:spLocks noChangeArrowheads="1"/>
              </p:cNvSpPr>
              <p:nvPr userDrawn="1"/>
            </p:nvSpPr>
            <p:spPr bwMode="auto">
              <a:xfrm>
                <a:off x="839" y="839"/>
                <a:ext cx="3809" cy="272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defTabSz="8969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8969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8969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8969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8969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8969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8969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8969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8969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endParaRPr lang="ja-JP" altLang="ja-JP" smtClean="0"/>
              </a:p>
            </p:txBody>
          </p:sp>
        </p:grpSp>
        <p:sp>
          <p:nvSpPr>
            <p:cNvPr id="1192" name="Text Box 168"/>
            <p:cNvSpPr txBox="1">
              <a:spLocks noChangeArrowheads="1"/>
            </p:cNvSpPr>
            <p:nvPr userDrawn="1"/>
          </p:nvSpPr>
          <p:spPr bwMode="auto">
            <a:xfrm>
              <a:off x="680" y="680"/>
              <a:ext cx="120" cy="12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200" smtClean="0"/>
                <a:t>裏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896938" rtl="0" eaLnBrk="0" fontAlgn="base" hangingPunct="0">
        <a:spcBef>
          <a:spcPct val="20000"/>
        </a:spcBef>
        <a:spcAft>
          <a:spcPct val="0"/>
        </a:spcAft>
        <a:defRPr kumimoji="1" sz="3100">
          <a:solidFill>
            <a:schemeClr val="tx1"/>
          </a:solidFill>
          <a:latin typeface="+mn-lt"/>
          <a:ea typeface="+mn-ea"/>
          <a:cs typeface="+mn-cs"/>
        </a:defRPr>
      </a:lvl1pPr>
      <a:lvl2pPr marL="728663" indent="-280988" algn="l" defTabSz="896938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2pPr>
      <a:lvl3pPr marL="1120775" indent="-223838" algn="l" defTabSz="896938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571625" indent="-227013" algn="l" defTabSz="896938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4pPr>
      <a:lvl5pPr marL="2017713" indent="-223838" algn="l" defTabSz="896938" rtl="0" eaLnBrk="0" fontAlgn="base" hangingPunct="0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5pPr>
      <a:lvl6pPr marL="24749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6pPr>
      <a:lvl7pPr marL="29321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7pPr>
      <a:lvl8pPr marL="33893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8pPr>
      <a:lvl9pPr marL="38465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969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969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24</cp:revision>
  <dcterms:created xsi:type="dcterms:W3CDTF">2008-06-03T11:31:49Z</dcterms:created>
  <dcterms:modified xsi:type="dcterms:W3CDTF">2015-08-26T10:37:29Z</dcterms:modified>
</cp:coreProperties>
</file>