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589713" cy="8424863"/>
  <p:notesSz cx="6858000" cy="9144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3246" y="-150"/>
      </p:cViewPr>
      <p:guideLst>
        <p:guide orient="horz" pos="2654"/>
        <p:guide pos="20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5091113" cy="8301038"/>
            <a:chOff x="53975" y="53975"/>
            <a:chExt cx="5091113" cy="8301038"/>
          </a:xfrm>
        </p:grpSpPr>
        <p:pic>
          <p:nvPicPr>
            <p:cNvPr id="1027" name="図 6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9775" y="7454900"/>
              <a:ext cx="2562225" cy="900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Group 38"/>
            <p:cNvGrpSpPr>
              <a:grpSpLocks/>
            </p:cNvGrpSpPr>
            <p:nvPr userDrawn="1"/>
          </p:nvGrpSpPr>
          <p:grpSpPr bwMode="auto">
            <a:xfrm>
              <a:off x="53975" y="53975"/>
              <a:ext cx="5091113" cy="6926263"/>
              <a:chOff x="34" y="34"/>
              <a:chExt cx="3207" cy="4363"/>
            </a:xfrm>
          </p:grpSpPr>
          <p:grpSp>
            <p:nvGrpSpPr>
              <p:cNvPr id="5" name="Group 26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16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algn="l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algn="l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algn="l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algn="l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algn="l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300" b="1" smtClean="0"/>
                    <a:t>単カード　縦</a:t>
                  </a:r>
                  <a:endParaRPr lang="ja-JP" altLang="en-US" sz="13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103×154mm</a:t>
                  </a:r>
                </a:p>
              </p:txBody>
            </p:sp>
            <p:sp>
              <p:nvSpPr>
                <p:cNvPr id="17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絵柄や文字等は、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仕上りより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10mm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/>
                    <a:t>に入れて作成ください。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写真やロゴ等、</a:t>
                  </a:r>
                  <a:r>
                    <a:rPr lang="en-US" altLang="ja-JP" sz="700" smtClean="0"/>
                    <a:t>1</a:t>
                  </a:r>
                  <a:r>
                    <a:rPr lang="ja-JP" altLang="en-US" sz="700" smtClean="0"/>
                    <a:t>色で作成してください（カラーデータ不可）。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片面印刷</a:t>
                  </a:r>
                  <a:r>
                    <a:rPr lang="ja-JP" altLang="en-US" sz="700" smtClean="0"/>
                    <a:t>となります。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8" name="Picture 29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6" name="Group 37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202" cy="3569"/>
                <a:chOff x="39" y="828"/>
                <a:chExt cx="3202" cy="3569"/>
              </a:xfrm>
            </p:grpSpPr>
            <p:sp>
              <p:nvSpPr>
                <p:cNvPr id="12" name="AutoShape 25"/>
                <p:cNvSpPr>
                  <a:spLocks noChangeArrowheads="1"/>
                </p:cNvSpPr>
                <p:nvPr userDrawn="1"/>
              </p:nvSpPr>
              <p:spPr bwMode="auto">
                <a:xfrm>
                  <a:off x="906" y="906"/>
                  <a:ext cx="2335" cy="3491"/>
                </a:xfrm>
                <a:prstGeom prst="roundRect">
                  <a:avLst>
                    <a:gd name="adj" fmla="val 4838"/>
                  </a:avLst>
                </a:prstGeom>
                <a:noFill/>
                <a:ln w="3175" algn="ctr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3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4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い線が仕上がり位置のイメージです。</a:t>
                    </a:r>
                  </a:p>
                </p:txBody>
              </p:sp>
            </p:grpSp>
          </p:grpSp>
          <p:grpSp>
            <p:nvGrpSpPr>
              <p:cNvPr id="7" name="Group 36"/>
              <p:cNvGrpSpPr>
                <a:grpSpLocks/>
              </p:cNvGrpSpPr>
              <p:nvPr userDrawn="1"/>
            </p:nvGrpSpPr>
            <p:grpSpPr bwMode="auto">
              <a:xfrm>
                <a:off x="39" y="1133"/>
                <a:ext cx="2976" cy="3038"/>
                <a:chOff x="39" y="1133"/>
                <a:chExt cx="2976" cy="3038"/>
              </a:xfrm>
            </p:grpSpPr>
            <p:sp>
              <p:nvSpPr>
                <p:cNvPr id="8" name="Rectangle 20"/>
                <p:cNvSpPr>
                  <a:spLocks noChangeArrowheads="1"/>
                </p:cNvSpPr>
                <p:nvPr userDrawn="1"/>
              </p:nvSpPr>
              <p:spPr bwMode="auto">
                <a:xfrm>
                  <a:off x="1133" y="1133"/>
                  <a:ext cx="1882" cy="3038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9" name="Group 33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1088" cy="431"/>
                  <a:chOff x="39" y="1252"/>
                  <a:chExt cx="1088" cy="431"/>
                </a:xfrm>
              </p:grpSpPr>
              <p:sp>
                <p:nvSpPr>
                  <p:cNvPr id="10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549" y="1467"/>
                    <a:ext cx="57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の線の内側に納まるように配置してください。</a:t>
                    </a: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777689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4"/>
          <p:cNvGrpSpPr>
            <a:grpSpLocks/>
          </p:cNvGrpSpPr>
          <p:nvPr userDrawn="1"/>
        </p:nvGrpSpPr>
        <p:grpSpPr bwMode="auto">
          <a:xfrm>
            <a:off x="1079500" y="1079500"/>
            <a:ext cx="4432300" cy="6261100"/>
            <a:chOff x="680" y="680"/>
            <a:chExt cx="2792" cy="3944"/>
          </a:xfrm>
        </p:grpSpPr>
        <p:sp>
          <p:nvSpPr>
            <p:cNvPr id="1045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279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279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9"/>
            <p:cNvSpPr>
              <a:spLocks noChangeShapeType="1"/>
            </p:cNvSpPr>
            <p:nvPr userDrawn="1"/>
          </p:nvSpPr>
          <p:spPr bwMode="auto">
            <a:xfrm>
              <a:off x="680" y="4465"/>
              <a:ext cx="279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Line 10"/>
            <p:cNvSpPr>
              <a:spLocks noChangeShapeType="1"/>
            </p:cNvSpPr>
            <p:nvPr userDrawn="1"/>
          </p:nvSpPr>
          <p:spPr bwMode="auto">
            <a:xfrm>
              <a:off x="680" y="4397"/>
              <a:ext cx="279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Line 11"/>
            <p:cNvSpPr>
              <a:spLocks noChangeShapeType="1"/>
            </p:cNvSpPr>
            <p:nvPr userDrawn="1"/>
          </p:nvSpPr>
          <p:spPr bwMode="auto">
            <a:xfrm>
              <a:off x="680" y="2652"/>
              <a:ext cx="279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394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394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14"/>
            <p:cNvSpPr>
              <a:spLocks noChangeShapeType="1"/>
            </p:cNvSpPr>
            <p:nvPr userDrawn="1"/>
          </p:nvSpPr>
          <p:spPr bwMode="auto">
            <a:xfrm>
              <a:off x="3309" y="680"/>
              <a:ext cx="0" cy="394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15"/>
            <p:cNvSpPr>
              <a:spLocks noChangeShapeType="1"/>
            </p:cNvSpPr>
            <p:nvPr userDrawn="1"/>
          </p:nvSpPr>
          <p:spPr bwMode="auto">
            <a:xfrm>
              <a:off x="3241" y="680"/>
              <a:ext cx="0" cy="394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16"/>
            <p:cNvSpPr>
              <a:spLocks noChangeShapeType="1"/>
            </p:cNvSpPr>
            <p:nvPr userDrawn="1"/>
          </p:nvSpPr>
          <p:spPr bwMode="auto">
            <a:xfrm>
              <a:off x="2074" y="680"/>
              <a:ext cx="0" cy="394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2471" cy="362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200"/>
              <a:t>表</a:t>
            </a:r>
          </a:p>
        </p:txBody>
      </p:sp>
      <p:sp>
        <p:nvSpPr>
          <p:cNvPr id="1028" name="Oval 22"/>
          <p:cNvSpPr>
            <a:spLocks noChangeArrowheads="1"/>
          </p:cNvSpPr>
          <p:nvPr userDrawn="1"/>
        </p:nvSpPr>
        <p:spPr bwMode="auto">
          <a:xfrm>
            <a:off x="5295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90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29" name="Oval 23"/>
          <p:cNvSpPr>
            <a:spLocks noChangeArrowheads="1"/>
          </p:cNvSpPr>
          <p:nvPr userDrawn="1"/>
        </p:nvSpPr>
        <p:spPr bwMode="auto">
          <a:xfrm>
            <a:off x="5295900" y="71247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900">
                <a:latin typeface="ＭＳ Ｐ明朝" charset="-128"/>
                <a:ea typeface="ＭＳ Ｐ明朝" charset="-128"/>
              </a:rPr>
              <a:t>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5</cp:revision>
  <dcterms:created xsi:type="dcterms:W3CDTF">2010-06-02T01:24:05Z</dcterms:created>
  <dcterms:modified xsi:type="dcterms:W3CDTF">2015-08-26T08:20:01Z</dcterms:modified>
</cp:coreProperties>
</file>