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8424863" cy="658971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>
        <p:scale>
          <a:sx n="100" d="100"/>
          <a:sy n="100" d="100"/>
        </p:scale>
        <p:origin x="-2310" y="-450"/>
      </p:cViewPr>
      <p:guideLst>
        <p:guide orient="horz" pos="2076"/>
        <p:guide pos="265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ww.suprint.jp/studio/service/" TargetMode="External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2.jpe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 userDrawn="1"/>
        </p:nvGrpSpPr>
        <p:grpSpPr>
          <a:xfrm>
            <a:off x="53975" y="53975"/>
            <a:ext cx="7764463" cy="5091113"/>
            <a:chOff x="53975" y="53975"/>
            <a:chExt cx="7764463" cy="5091113"/>
          </a:xfrm>
        </p:grpSpPr>
        <p:pic>
          <p:nvPicPr>
            <p:cNvPr id="1026" name="図 6">
              <a:hlinkClick r:id="rId2"/>
            </p:cNvPr>
            <p:cNvPicPr>
              <a:picLocks noChangeAspect="1" noChangeArrowheads="1"/>
            </p:cNvPicPr>
            <p:nvPr userDrawn="1"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256213" y="71438"/>
              <a:ext cx="2562225" cy="900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grpSp>
          <p:nvGrpSpPr>
            <p:cNvPr id="3" name="Group 39"/>
            <p:cNvGrpSpPr>
              <a:grpSpLocks/>
            </p:cNvGrpSpPr>
            <p:nvPr userDrawn="1"/>
          </p:nvGrpSpPr>
          <p:grpSpPr bwMode="auto">
            <a:xfrm>
              <a:off x="53975" y="53975"/>
              <a:ext cx="6926263" cy="5091113"/>
              <a:chOff x="34" y="34"/>
              <a:chExt cx="4363" cy="3207"/>
            </a:xfrm>
          </p:grpSpPr>
          <p:grpSp>
            <p:nvGrpSpPr>
              <p:cNvPr id="4" name="Group 27"/>
              <p:cNvGrpSpPr>
                <a:grpSpLocks/>
              </p:cNvGrpSpPr>
              <p:nvPr userDrawn="1"/>
            </p:nvGrpSpPr>
            <p:grpSpPr bwMode="auto">
              <a:xfrm>
                <a:off x="34" y="34"/>
                <a:ext cx="3191" cy="567"/>
                <a:chOff x="34" y="34"/>
                <a:chExt cx="3191" cy="567"/>
              </a:xfrm>
            </p:grpSpPr>
            <p:sp>
              <p:nvSpPr>
                <p:cNvPr id="15" name="Rectangle 65"/>
                <p:cNvSpPr>
                  <a:spLocks noChangeArrowheads="1"/>
                </p:cNvSpPr>
                <p:nvPr userDrawn="1"/>
              </p:nvSpPr>
              <p:spPr bwMode="auto">
                <a:xfrm>
                  <a:off x="34" y="34"/>
                  <a:ext cx="839" cy="567"/>
                </a:xfrm>
                <a:prstGeom prst="rect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lIns="36000" tIns="36000" rIns="36000" bIns="36000">
                  <a:normAutofit/>
                </a:bodyPr>
                <a:lstStyle>
                  <a:lvl1pPr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defTabSz="1803400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defTabSz="1803400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defTabSz="1803400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defTabSz="1803400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>
                    <a:defRPr/>
                  </a:pPr>
                  <a:r>
                    <a:rPr lang="ja-JP" altLang="en-US" sz="1300" b="1" smtClean="0"/>
                    <a:t>単カード　横</a:t>
                  </a:r>
                  <a:endParaRPr lang="ja-JP" altLang="en-US" sz="1300" smtClean="0"/>
                </a:p>
                <a:p>
                  <a:pPr>
                    <a:defRPr/>
                  </a:pPr>
                  <a:r>
                    <a:rPr lang="en-US" altLang="ja-JP" sz="1200" smtClean="0"/>
                    <a:t>103×154mm</a:t>
                  </a:r>
                </a:p>
              </p:txBody>
            </p:sp>
            <p:sp>
              <p:nvSpPr>
                <p:cNvPr id="16" name="Text Box 67"/>
                <p:cNvSpPr txBox="1">
                  <a:spLocks noChangeArrowheads="1"/>
                </p:cNvSpPr>
                <p:nvPr userDrawn="1"/>
              </p:nvSpPr>
              <p:spPr bwMode="auto">
                <a:xfrm>
                  <a:off x="872" y="34"/>
                  <a:ext cx="2353" cy="567"/>
                </a:xfrm>
                <a:prstGeom prst="rect">
                  <a:avLst/>
                </a:prstGeom>
                <a:noFill/>
                <a:ln w="9525">
                  <a:solidFill>
                    <a:srgbClr val="000000"/>
                  </a:solidFill>
                  <a:miter lim="800000"/>
                  <a:headEnd/>
                  <a:tailEnd/>
                </a:ln>
                <a:effectLst/>
              </p:spPr>
              <p:txBody>
                <a:bodyPr lIns="36000" tIns="36000" rIns="36000" bIns="36000">
                  <a:normAutofit/>
                </a:bodyPr>
                <a:lstStyle>
                  <a:lvl1pPr marL="114300" indent="-1143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>
                    <a:buClr>
                      <a:srgbClr val="000000"/>
                    </a:buClr>
                    <a:buFontTx/>
                    <a:buChar char="※"/>
                    <a:defRPr/>
                  </a:pP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絵柄や文字等は、</a:t>
                  </a: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仕上りより</a:t>
                  </a:r>
                  <a:r>
                    <a:rPr lang="en-US" altLang="ja-JP" sz="700" b="1" smtClean="0">
                      <a:solidFill>
                        <a:srgbClr val="FF0000"/>
                      </a:solidFill>
                    </a:rPr>
                    <a:t>10mm</a:t>
                  </a: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以上内側</a:t>
                  </a:r>
                  <a:r>
                    <a:rPr lang="ja-JP" altLang="en-US" sz="700" smtClean="0"/>
                    <a:t>に入れて作成ください。</a:t>
                  </a:r>
                </a:p>
                <a:p>
                  <a:pPr>
                    <a:buFontTx/>
                    <a:buChar char="※"/>
                    <a:defRPr/>
                  </a:pPr>
                  <a:r>
                    <a:rPr lang="ja-JP" altLang="en-US" sz="700" smtClean="0"/>
                    <a:t>写真やロゴ等、</a:t>
                  </a:r>
                  <a:r>
                    <a:rPr lang="en-US" altLang="ja-JP" sz="700" smtClean="0"/>
                    <a:t>1</a:t>
                  </a:r>
                  <a:r>
                    <a:rPr lang="ja-JP" altLang="en-US" sz="700" smtClean="0"/>
                    <a:t>色で作成してください（カラーデータ不可）。</a:t>
                  </a:r>
                </a:p>
                <a:p>
                  <a:pPr>
                    <a:buClr>
                      <a:srgbClr val="000000"/>
                    </a:buClr>
                    <a:buFontTx/>
                    <a:buChar char="※"/>
                    <a:defRPr/>
                  </a:pP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片面印刷</a:t>
                  </a:r>
                  <a:r>
                    <a:rPr lang="ja-JP" altLang="en-US" sz="700" smtClean="0"/>
                    <a:t>となります。</a:t>
                  </a:r>
                </a:p>
                <a:p>
                  <a:pPr>
                    <a:buClr>
                      <a:srgbClr val="000000"/>
                    </a:buClr>
                    <a:buFontTx/>
                    <a:buChar char="※"/>
                    <a:defRPr/>
                  </a:pP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透過性</a:t>
                  </a:r>
                  <a:r>
                    <a:rPr lang="ja-JP" altLang="en-US" sz="700" smtClean="0"/>
                    <a:t>や</a:t>
                  </a: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半透明</a:t>
                  </a:r>
                  <a:r>
                    <a:rPr lang="ja-JP" altLang="en-US" sz="700" smtClean="0"/>
                    <a:t>、</a:t>
                  </a: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パターン</a:t>
                  </a:r>
                  <a:r>
                    <a:rPr lang="ja-JP" altLang="en-US" sz="700" smtClean="0"/>
                    <a:t>など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変換が正常に出来ない</a:t>
                  </a:r>
                  <a:r>
                    <a:rPr lang="ja-JP" altLang="en-US" sz="700" smtClean="0"/>
                    <a:t>場合があります。</a:t>
                  </a:r>
                </a:p>
                <a:p>
                  <a:pPr>
                    <a:buClr>
                      <a:srgbClr val="000000"/>
                    </a:buClr>
                    <a:buFontTx/>
                    <a:buChar char="※"/>
                    <a:defRPr/>
                  </a:pP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用紙サイズの変更</a:t>
                  </a:r>
                  <a:r>
                    <a:rPr lang="ja-JP" altLang="en-US" sz="700" smtClean="0"/>
                    <a:t>や、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トンボの移動</a:t>
                  </a:r>
                  <a:r>
                    <a:rPr lang="ja-JP" altLang="en-US" sz="700" smtClean="0"/>
                    <a:t>、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変形</a:t>
                  </a:r>
                  <a:r>
                    <a:rPr lang="ja-JP" altLang="en-US" sz="700" smtClean="0"/>
                    <a:t>など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なさらない</a:t>
                  </a:r>
                  <a:r>
                    <a:rPr lang="ja-JP" altLang="en-US" sz="700" smtClean="0"/>
                    <a:t>ようお願いします。　</a:t>
                  </a:r>
                </a:p>
                <a:p>
                  <a:pPr>
                    <a:buFontTx/>
                    <a:buChar char="※"/>
                    <a:defRPr/>
                  </a:pPr>
                  <a:r>
                    <a:rPr lang="ja-JP" altLang="en-US" sz="700" smtClean="0"/>
                    <a:t>テンプレートを使用して</a:t>
                  </a:r>
                  <a:r>
                    <a:rPr lang="en-US" altLang="ja-JP" sz="700" smtClean="0"/>
                    <a:t>PDF</a:t>
                  </a:r>
                  <a:r>
                    <a:rPr lang="ja-JP" altLang="en-US" sz="700" smtClean="0"/>
                    <a:t>を作成する際は、説明部分を削除してください。また、テンプレートと同じサイズかどうか確認してください。</a:t>
                  </a:r>
                </a:p>
              </p:txBody>
            </p:sp>
            <p:pic>
              <p:nvPicPr>
                <p:cNvPr id="17" name="Picture 30" descr="新Suprintロゴ"/>
                <p:cNvPicPr>
                  <a:picLocks noChangeAspect="1" noChangeArrowheads="1"/>
                </p:cNvPicPr>
                <p:nvPr userDrawn="1"/>
              </p:nvPicPr>
              <p:blipFill>
                <a:blip r:embed="rId4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45" y="351"/>
                  <a:ext cx="342" cy="216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</p:pic>
          </p:grpSp>
          <p:grpSp>
            <p:nvGrpSpPr>
              <p:cNvPr id="5" name="Group 38"/>
              <p:cNvGrpSpPr>
                <a:grpSpLocks/>
              </p:cNvGrpSpPr>
              <p:nvPr userDrawn="1"/>
            </p:nvGrpSpPr>
            <p:grpSpPr bwMode="auto">
              <a:xfrm>
                <a:off x="39" y="828"/>
                <a:ext cx="4358" cy="2413"/>
                <a:chOff x="39" y="828"/>
                <a:chExt cx="4358" cy="2413"/>
              </a:xfrm>
            </p:grpSpPr>
            <p:sp>
              <p:nvSpPr>
                <p:cNvPr id="11" name="AutoShape 25"/>
                <p:cNvSpPr>
                  <a:spLocks noChangeArrowheads="1"/>
                </p:cNvSpPr>
                <p:nvPr userDrawn="1"/>
              </p:nvSpPr>
              <p:spPr bwMode="auto">
                <a:xfrm>
                  <a:off x="906" y="906"/>
                  <a:ext cx="3491" cy="2335"/>
                </a:xfrm>
                <a:prstGeom prst="roundRect">
                  <a:avLst>
                    <a:gd name="adj" fmla="val 4838"/>
                  </a:avLst>
                </a:prstGeom>
                <a:noFill/>
                <a:ln w="3175" algn="ctr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grpSp>
              <p:nvGrpSpPr>
                <p:cNvPr id="12" name="Group 74"/>
                <p:cNvGrpSpPr>
                  <a:grpSpLocks/>
                </p:cNvGrpSpPr>
                <p:nvPr userDrawn="1"/>
              </p:nvGrpSpPr>
              <p:grpSpPr bwMode="auto">
                <a:xfrm>
                  <a:off x="39" y="828"/>
                  <a:ext cx="862" cy="343"/>
                  <a:chOff x="98" y="2258"/>
                  <a:chExt cx="2155" cy="857"/>
                </a:xfrm>
              </p:grpSpPr>
              <p:sp>
                <p:nvSpPr>
                  <p:cNvPr id="13" name="Line 75"/>
                  <p:cNvSpPr>
                    <a:spLocks noChangeShapeType="1"/>
                  </p:cNvSpPr>
                  <p:nvPr userDrawn="1"/>
                </p:nvSpPr>
                <p:spPr bwMode="auto">
                  <a:xfrm>
                    <a:off x="1373" y="2688"/>
                    <a:ext cx="880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0000FF"/>
                    </a:solidFill>
                    <a:round/>
                    <a:headEnd/>
                    <a:tailEnd type="triangle" w="med" len="med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4" name="Text Box 76"/>
                  <p:cNvSpPr txBox="1">
                    <a:spLocks noChangeArrowheads="1"/>
                  </p:cNvSpPr>
                  <p:nvPr userDrawn="1"/>
                </p:nvSpPr>
                <p:spPr bwMode="auto">
                  <a:xfrm>
                    <a:off x="98" y="2258"/>
                    <a:ext cx="1475" cy="857"/>
                  </a:xfrm>
                  <a:prstGeom prst="rect">
                    <a:avLst/>
                  </a:prstGeom>
                  <a:solidFill>
                    <a:srgbClr val="FFFFFF"/>
                  </a:solidFill>
                  <a:ln w="9525">
                    <a:solidFill>
                      <a:srgbClr val="0000FF"/>
                    </a:solidFill>
                    <a:miter lim="800000"/>
                    <a:headEnd/>
                    <a:tailEnd/>
                  </a:ln>
                </p:spPr>
                <p:txBody>
                  <a:bodyPr lIns="18000" tIns="18000" rIns="18000" bIns="18000"/>
                  <a:lstStyle>
                    <a:lvl1pPr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algn="just">
                      <a:defRPr/>
                    </a:pPr>
                    <a:r>
                      <a:rPr lang="ja-JP" altLang="en-US" sz="1000" smtClean="0">
                        <a:latin typeface="Century" pitchFamily="18" charset="0"/>
                        <a:ea typeface="ＭＳ 明朝" pitchFamily="17" charset="-128"/>
                      </a:rPr>
                      <a:t>この</a:t>
                    </a:r>
                    <a:r>
                      <a:rPr lang="ja-JP" altLang="en-US" sz="1000" b="1" smtClean="0">
                        <a:solidFill>
                          <a:srgbClr val="FF0000"/>
                        </a:solidFill>
                        <a:latin typeface="Century" pitchFamily="18" charset="0"/>
                        <a:ea typeface="ＭＳ 明朝" pitchFamily="17" charset="-128"/>
                      </a:rPr>
                      <a:t>青</a:t>
                    </a:r>
                    <a:r>
                      <a:rPr lang="ja-JP" altLang="en-US" sz="1000" smtClean="0">
                        <a:latin typeface="Century" pitchFamily="18" charset="0"/>
                        <a:ea typeface="ＭＳ 明朝" pitchFamily="17" charset="-128"/>
                      </a:rPr>
                      <a:t>い線が仕上がり位置のイメージです。</a:t>
                    </a:r>
                    <a:endParaRPr lang="ja-JP" altLang="en-US" sz="1400" smtClean="0"/>
                  </a:p>
                </p:txBody>
              </p:sp>
            </p:grpSp>
          </p:grpSp>
          <p:grpSp>
            <p:nvGrpSpPr>
              <p:cNvPr id="6" name="Group 37"/>
              <p:cNvGrpSpPr>
                <a:grpSpLocks/>
              </p:cNvGrpSpPr>
              <p:nvPr userDrawn="1"/>
            </p:nvGrpSpPr>
            <p:grpSpPr bwMode="auto">
              <a:xfrm>
                <a:off x="39" y="1133"/>
                <a:ext cx="4132" cy="1882"/>
                <a:chOff x="39" y="1133"/>
                <a:chExt cx="4132" cy="1882"/>
              </a:xfrm>
            </p:grpSpPr>
            <p:sp>
              <p:nvSpPr>
                <p:cNvPr id="7" name="Rectangle 24"/>
                <p:cNvSpPr>
                  <a:spLocks noChangeArrowheads="1"/>
                </p:cNvSpPr>
                <p:nvPr userDrawn="1"/>
              </p:nvSpPr>
              <p:spPr bwMode="auto">
                <a:xfrm>
                  <a:off x="1133" y="1133"/>
                  <a:ext cx="3038" cy="1882"/>
                </a:xfrm>
                <a:prstGeom prst="rect">
                  <a:avLst/>
                </a:prstGeom>
                <a:noFill/>
                <a:ln w="3175">
                  <a:solidFill>
                    <a:srgbClr val="00FFFF"/>
                  </a:solidFill>
                  <a:miter lim="800000"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grpSp>
              <p:nvGrpSpPr>
                <p:cNvPr id="8" name="Group 34"/>
                <p:cNvGrpSpPr>
                  <a:grpSpLocks/>
                </p:cNvGrpSpPr>
                <p:nvPr userDrawn="1"/>
              </p:nvGrpSpPr>
              <p:grpSpPr bwMode="auto">
                <a:xfrm>
                  <a:off x="39" y="1252"/>
                  <a:ext cx="1088" cy="431"/>
                  <a:chOff x="39" y="1252"/>
                  <a:chExt cx="1088" cy="431"/>
                </a:xfrm>
              </p:grpSpPr>
              <p:sp>
                <p:nvSpPr>
                  <p:cNvPr id="9" name="Line 69"/>
                  <p:cNvSpPr>
                    <a:spLocks noChangeShapeType="1"/>
                  </p:cNvSpPr>
                  <p:nvPr userDrawn="1"/>
                </p:nvSpPr>
                <p:spPr bwMode="auto">
                  <a:xfrm>
                    <a:off x="549" y="1467"/>
                    <a:ext cx="578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00FFFF"/>
                    </a:solidFill>
                    <a:round/>
                    <a:headEnd/>
                    <a:tailEnd type="triangle" w="med" len="med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" name="Text Box 70"/>
                  <p:cNvSpPr txBox="1">
                    <a:spLocks noChangeArrowheads="1"/>
                  </p:cNvSpPr>
                  <p:nvPr userDrawn="1"/>
                </p:nvSpPr>
                <p:spPr bwMode="auto">
                  <a:xfrm>
                    <a:off x="39" y="1252"/>
                    <a:ext cx="590" cy="431"/>
                  </a:xfrm>
                  <a:prstGeom prst="rect">
                    <a:avLst/>
                  </a:prstGeom>
                  <a:solidFill>
                    <a:srgbClr val="FFFFFF"/>
                  </a:solidFill>
                  <a:ln w="9525">
                    <a:solidFill>
                      <a:srgbClr val="00FFFF"/>
                    </a:solidFill>
                    <a:miter lim="800000"/>
                    <a:headEnd/>
                    <a:tailEnd/>
                  </a:ln>
                </p:spPr>
                <p:txBody>
                  <a:bodyPr lIns="18000" tIns="18000" rIns="18000" bIns="18000"/>
                  <a:lstStyle>
                    <a:lvl1pPr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algn="just">
                      <a:defRPr/>
                    </a:pPr>
                    <a:r>
                      <a:rPr lang="ja-JP" altLang="en-US" sz="1000" smtClean="0">
                        <a:latin typeface="Century" pitchFamily="18" charset="0"/>
                        <a:ea typeface="ＭＳ 明朝" pitchFamily="17" charset="-128"/>
                      </a:rPr>
                      <a:t>この</a:t>
                    </a:r>
                    <a:r>
                      <a:rPr lang="ja-JP" altLang="en-US" sz="1000" b="1" smtClean="0">
                        <a:solidFill>
                          <a:srgbClr val="FF0000"/>
                        </a:solidFill>
                        <a:latin typeface="Century" pitchFamily="18" charset="0"/>
                        <a:ea typeface="ＭＳ 明朝" pitchFamily="17" charset="-128"/>
                      </a:rPr>
                      <a:t>水色</a:t>
                    </a:r>
                    <a:r>
                      <a:rPr lang="ja-JP" altLang="en-US" sz="1000" smtClean="0">
                        <a:latin typeface="Century" pitchFamily="18" charset="0"/>
                        <a:ea typeface="ＭＳ 明朝" pitchFamily="17" charset="-128"/>
                      </a:rPr>
                      <a:t>の線の内側に納まるように配置してください。</a:t>
                    </a:r>
                    <a:endParaRPr lang="ja-JP" altLang="en-US" sz="1400" smtClean="0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29253970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6"/>
          <p:cNvGrpSpPr>
            <a:grpSpLocks/>
          </p:cNvGrpSpPr>
          <p:nvPr userDrawn="1"/>
        </p:nvGrpSpPr>
        <p:grpSpPr bwMode="auto">
          <a:xfrm>
            <a:off x="1079500" y="1079500"/>
            <a:ext cx="6261100" cy="4432300"/>
            <a:chOff x="680" y="680"/>
            <a:chExt cx="3944" cy="2792"/>
          </a:xfrm>
        </p:grpSpPr>
        <p:sp>
          <p:nvSpPr>
            <p:cNvPr id="1045" name="Line 7"/>
            <p:cNvSpPr>
              <a:spLocks noChangeShapeType="1"/>
            </p:cNvSpPr>
            <p:nvPr userDrawn="1"/>
          </p:nvSpPr>
          <p:spPr bwMode="auto">
            <a:xfrm>
              <a:off x="680" y="839"/>
              <a:ext cx="3944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46" name="Line 8"/>
            <p:cNvSpPr>
              <a:spLocks noChangeShapeType="1"/>
            </p:cNvSpPr>
            <p:nvPr userDrawn="1"/>
          </p:nvSpPr>
          <p:spPr bwMode="auto">
            <a:xfrm>
              <a:off x="680" y="907"/>
              <a:ext cx="3944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47" name="Line 9"/>
            <p:cNvSpPr>
              <a:spLocks noChangeShapeType="1"/>
            </p:cNvSpPr>
            <p:nvPr userDrawn="1"/>
          </p:nvSpPr>
          <p:spPr bwMode="auto">
            <a:xfrm>
              <a:off x="680" y="3309"/>
              <a:ext cx="3944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48" name="Line 10"/>
            <p:cNvSpPr>
              <a:spLocks noChangeShapeType="1"/>
            </p:cNvSpPr>
            <p:nvPr userDrawn="1"/>
          </p:nvSpPr>
          <p:spPr bwMode="auto">
            <a:xfrm>
              <a:off x="680" y="3241"/>
              <a:ext cx="3944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49" name="Line 11"/>
            <p:cNvSpPr>
              <a:spLocks noChangeShapeType="1"/>
            </p:cNvSpPr>
            <p:nvPr userDrawn="1"/>
          </p:nvSpPr>
          <p:spPr bwMode="auto">
            <a:xfrm>
              <a:off x="680" y="2074"/>
              <a:ext cx="3944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0" name="Line 12"/>
            <p:cNvSpPr>
              <a:spLocks noChangeShapeType="1"/>
            </p:cNvSpPr>
            <p:nvPr userDrawn="1"/>
          </p:nvSpPr>
          <p:spPr bwMode="auto">
            <a:xfrm>
              <a:off x="839" y="680"/>
              <a:ext cx="0" cy="2792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1" name="Line 13"/>
            <p:cNvSpPr>
              <a:spLocks noChangeShapeType="1"/>
            </p:cNvSpPr>
            <p:nvPr userDrawn="1"/>
          </p:nvSpPr>
          <p:spPr bwMode="auto">
            <a:xfrm>
              <a:off x="907" y="680"/>
              <a:ext cx="0" cy="2792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2" name="Line 14"/>
            <p:cNvSpPr>
              <a:spLocks noChangeShapeType="1"/>
            </p:cNvSpPr>
            <p:nvPr userDrawn="1"/>
          </p:nvSpPr>
          <p:spPr bwMode="auto">
            <a:xfrm>
              <a:off x="4465" y="680"/>
              <a:ext cx="0" cy="2792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3" name="Line 15"/>
            <p:cNvSpPr>
              <a:spLocks noChangeShapeType="1"/>
            </p:cNvSpPr>
            <p:nvPr userDrawn="1"/>
          </p:nvSpPr>
          <p:spPr bwMode="auto">
            <a:xfrm>
              <a:off x="4397" y="680"/>
              <a:ext cx="0" cy="2792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4" name="Line 16"/>
            <p:cNvSpPr>
              <a:spLocks noChangeShapeType="1"/>
            </p:cNvSpPr>
            <p:nvPr userDrawn="1"/>
          </p:nvSpPr>
          <p:spPr bwMode="auto">
            <a:xfrm>
              <a:off x="2652" y="680"/>
              <a:ext cx="0" cy="2792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5" name="Rectangle 17"/>
            <p:cNvSpPr>
              <a:spLocks noChangeArrowheads="1"/>
            </p:cNvSpPr>
            <p:nvPr userDrawn="1"/>
          </p:nvSpPr>
          <p:spPr bwMode="auto">
            <a:xfrm>
              <a:off x="839" y="839"/>
              <a:ext cx="3627" cy="2471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</p:grpSp>
      <p:sp>
        <p:nvSpPr>
          <p:cNvPr id="1027" name="Rectangle 21"/>
          <p:cNvSpPr>
            <a:spLocks noChangeArrowheads="1"/>
          </p:cNvSpPr>
          <p:nvPr userDrawn="1"/>
        </p:nvSpPr>
        <p:spPr bwMode="auto">
          <a:xfrm>
            <a:off x="1079500" y="1079500"/>
            <a:ext cx="190500" cy="190500"/>
          </a:xfrm>
          <a:prstGeom prst="rect">
            <a:avLst/>
          </a:prstGeom>
          <a:solidFill>
            <a:srgbClr val="FFFFFF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200"/>
              <a:t>表</a:t>
            </a:r>
          </a:p>
        </p:txBody>
      </p:sp>
      <p:sp>
        <p:nvSpPr>
          <p:cNvPr id="1028" name="Oval 22"/>
          <p:cNvSpPr>
            <a:spLocks noChangeArrowheads="1"/>
          </p:cNvSpPr>
          <p:nvPr userDrawn="1"/>
        </p:nvSpPr>
        <p:spPr bwMode="auto">
          <a:xfrm>
            <a:off x="7124700" y="1079500"/>
            <a:ext cx="215900" cy="215900"/>
          </a:xfrm>
          <a:prstGeom prst="ellipse">
            <a:avLst/>
          </a:prstGeom>
          <a:solidFill>
            <a:srgbClr val="FFFFFF"/>
          </a:solidFill>
          <a:ln w="31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900">
                <a:latin typeface="ＭＳ Ｐ明朝" charset="-128"/>
                <a:ea typeface="ＭＳ Ｐ明朝" charset="-128"/>
              </a:rPr>
              <a:t>天</a:t>
            </a:r>
          </a:p>
        </p:txBody>
      </p:sp>
      <p:sp>
        <p:nvSpPr>
          <p:cNvPr id="1029" name="Oval 23"/>
          <p:cNvSpPr>
            <a:spLocks noChangeArrowheads="1"/>
          </p:cNvSpPr>
          <p:nvPr userDrawn="1"/>
        </p:nvSpPr>
        <p:spPr bwMode="auto">
          <a:xfrm>
            <a:off x="7124700" y="5295900"/>
            <a:ext cx="215900" cy="215900"/>
          </a:xfrm>
          <a:prstGeom prst="ellipse">
            <a:avLst/>
          </a:prstGeom>
          <a:solidFill>
            <a:srgbClr val="FFFFFF"/>
          </a:solidFill>
          <a:ln w="31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900">
                <a:latin typeface="ＭＳ Ｐ明朝" charset="-128"/>
                <a:ea typeface="ＭＳ Ｐ明朝" charset="-128"/>
              </a:rPr>
              <a:t>地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User</dc:creator>
  <cp:lastModifiedBy>ugo-99</cp:lastModifiedBy>
  <cp:revision>6</cp:revision>
  <dcterms:created xsi:type="dcterms:W3CDTF">2010-06-02T01:24:05Z</dcterms:created>
  <dcterms:modified xsi:type="dcterms:W3CDTF">2015-08-26T08:18:58Z</dcterms:modified>
</cp:coreProperties>
</file>

<file path=docProps/thumbnail.jpeg>
</file>