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5940425" cy="48244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40" d="100"/>
          <a:sy n="140" d="100"/>
        </p:scale>
        <p:origin x="-2550" y="-408"/>
      </p:cViewPr>
      <p:guideLst>
        <p:guide orient="horz" pos="907"/>
        <p:guide orient="horz" pos="2132"/>
        <p:guide pos="907"/>
        <p:guide pos="28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17625" y="685800"/>
            <a:ext cx="4222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75FF2A98-E8FB-4F37-B4A1-9A7C8D2A663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66748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 userDrawn="1"/>
        </p:nvGrpSpPr>
        <p:grpSpPr>
          <a:xfrm>
            <a:off x="53975" y="53975"/>
            <a:ext cx="5886450" cy="4648200"/>
            <a:chOff x="53975" y="53975"/>
            <a:chExt cx="5886450" cy="4648200"/>
          </a:xfrm>
        </p:grpSpPr>
        <p:grpSp>
          <p:nvGrpSpPr>
            <p:cNvPr id="2" name="Group 82"/>
            <p:cNvGrpSpPr>
              <a:grpSpLocks/>
            </p:cNvGrpSpPr>
            <p:nvPr userDrawn="1"/>
          </p:nvGrpSpPr>
          <p:grpSpPr bwMode="auto">
            <a:xfrm>
              <a:off x="53975" y="53975"/>
              <a:ext cx="5886450" cy="4157663"/>
              <a:chOff x="34" y="34"/>
              <a:chExt cx="3708" cy="2619"/>
            </a:xfrm>
          </p:grpSpPr>
          <p:grpSp>
            <p:nvGrpSpPr>
              <p:cNvPr id="3" name="Group 80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728" cy="1089"/>
                <a:chOff x="39" y="975"/>
                <a:chExt cx="2728" cy="1089"/>
              </a:xfrm>
            </p:grpSpPr>
            <p:sp>
              <p:nvSpPr>
                <p:cNvPr id="17" name="Rectangle 57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792" cy="1089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4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5" name="Group 81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796" cy="1304"/>
                <a:chOff x="39" y="828"/>
                <a:chExt cx="2796" cy="1304"/>
              </a:xfrm>
            </p:grpSpPr>
            <p:sp>
              <p:nvSpPr>
                <p:cNvPr id="1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928" cy="1225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6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01" y="884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7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100" b="1" smtClean="0"/>
                    <a:t>メンバーズカード　横</a:t>
                  </a:r>
                  <a:endParaRPr lang="ja-JP" altLang="en-US" sz="1100" smtClean="0"/>
                </a:p>
                <a:p>
                  <a:pPr>
                    <a:defRPr/>
                  </a:pPr>
                  <a:r>
                    <a:rPr lang="en-US" altLang="ja-JP" sz="1100" smtClean="0"/>
                    <a:t>54×85mm</a:t>
                  </a:r>
                </a:p>
                <a:p>
                  <a:pPr>
                    <a:defRPr/>
                  </a:pPr>
                  <a:endParaRPr lang="en-US" altLang="ja-JP" smtClean="0"/>
                </a:p>
                <a:p>
                  <a:pPr>
                    <a:defRPr/>
                  </a:pPr>
                  <a:endParaRPr lang="en-US" altLang="ja-JP" smtClean="0"/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7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1841500" y="3838575"/>
              <a:ext cx="2260600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1197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3"/>
          <p:cNvGrpSpPr>
            <a:grpSpLocks/>
          </p:cNvGrpSpPr>
          <p:nvPr userDrawn="1"/>
        </p:nvGrpSpPr>
        <p:grpSpPr bwMode="auto">
          <a:xfrm>
            <a:off x="1079500" y="1079500"/>
            <a:ext cx="3781425" cy="2665413"/>
            <a:chOff x="680" y="680"/>
            <a:chExt cx="2382" cy="1679"/>
          </a:xfrm>
        </p:grpSpPr>
        <p:sp>
          <p:nvSpPr>
            <p:cNvPr id="1050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4"/>
            <p:cNvSpPr>
              <a:spLocks noChangeShapeType="1"/>
            </p:cNvSpPr>
            <p:nvPr userDrawn="1"/>
          </p:nvSpPr>
          <p:spPr bwMode="auto">
            <a:xfrm>
              <a:off x="680" y="1520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5"/>
            <p:cNvSpPr>
              <a:spLocks noChangeShapeType="1"/>
            </p:cNvSpPr>
            <p:nvPr userDrawn="1"/>
          </p:nvSpPr>
          <p:spPr bwMode="auto">
            <a:xfrm>
              <a:off x="680" y="2130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6"/>
            <p:cNvSpPr>
              <a:spLocks noChangeShapeType="1"/>
            </p:cNvSpPr>
            <p:nvPr userDrawn="1"/>
          </p:nvSpPr>
          <p:spPr bwMode="auto">
            <a:xfrm>
              <a:off x="680" y="219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29"/>
            <p:cNvSpPr>
              <a:spLocks noChangeShapeType="1"/>
            </p:cNvSpPr>
            <p:nvPr userDrawn="1"/>
          </p:nvSpPr>
          <p:spPr bwMode="auto">
            <a:xfrm>
              <a:off x="1871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0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31"/>
            <p:cNvSpPr>
              <a:spLocks noChangeShapeType="1"/>
            </p:cNvSpPr>
            <p:nvPr userDrawn="1"/>
          </p:nvSpPr>
          <p:spPr bwMode="auto">
            <a:xfrm>
              <a:off x="2901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063" cy="13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5435600" y="-82550"/>
            <a:ext cx="504825" cy="8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9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/>
              <a:t>表</a:t>
            </a:r>
          </a:p>
        </p:txBody>
      </p:sp>
      <p:sp>
        <p:nvSpPr>
          <p:cNvPr id="1030" name="Oval 95"/>
          <p:cNvSpPr>
            <a:spLocks noChangeArrowheads="1"/>
          </p:cNvSpPr>
          <p:nvPr userDrawn="1"/>
        </p:nvSpPr>
        <p:spPr bwMode="auto">
          <a:xfrm>
            <a:off x="4646613" y="10382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1" name="Oval 96"/>
          <p:cNvSpPr>
            <a:spLocks noChangeArrowheads="1"/>
          </p:cNvSpPr>
          <p:nvPr userDrawn="1"/>
        </p:nvSpPr>
        <p:spPr bwMode="auto">
          <a:xfrm>
            <a:off x="4645025" y="3538538"/>
            <a:ext cx="242888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52450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85825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19200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52575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97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669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241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81375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14</cp:revision>
  <dcterms:created xsi:type="dcterms:W3CDTF">2008-06-03T11:31:49Z</dcterms:created>
  <dcterms:modified xsi:type="dcterms:W3CDTF">2015-08-26T04:58:56Z</dcterms:modified>
</cp:coreProperties>
</file>