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10" d="100"/>
          <a:sy n="110" d="100"/>
        </p:scale>
        <p:origin x="-3570" y="-462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95A2D25-B860-4D3B-BBC4-3A5D6ECB2A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00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4770438" cy="5788025"/>
            <a:chOff x="53975" y="53975"/>
            <a:chExt cx="4770438" cy="5788025"/>
          </a:xfrm>
        </p:grpSpPr>
        <p:grpSp>
          <p:nvGrpSpPr>
            <p:cNvPr id="2" name="Group 97"/>
            <p:cNvGrpSpPr>
              <a:grpSpLocks/>
            </p:cNvGrpSpPr>
            <p:nvPr userDrawn="1"/>
          </p:nvGrpSpPr>
          <p:grpSpPr bwMode="auto">
            <a:xfrm>
              <a:off x="53975" y="53975"/>
              <a:ext cx="4770438" cy="4446588"/>
              <a:chOff x="34" y="34"/>
              <a:chExt cx="3005" cy="2801"/>
            </a:xfrm>
          </p:grpSpPr>
          <p:grpSp>
            <p:nvGrpSpPr>
              <p:cNvPr id="3" name="Group 9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024" cy="1792"/>
                <a:chOff x="39" y="975"/>
                <a:chExt cx="2024" cy="1792"/>
              </a:xfrm>
            </p:grpSpPr>
            <p:sp>
              <p:nvSpPr>
                <p:cNvPr id="17" name="Rectangle 6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088" cy="1792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9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093" cy="2007"/>
                <a:chOff x="39" y="828"/>
                <a:chExt cx="2093" cy="2007"/>
              </a:xfrm>
            </p:grpSpPr>
            <p:sp>
              <p:nvSpPr>
                <p:cNvPr id="11" name="Rectangle 73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225" cy="192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9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2969" cy="567"/>
                <a:chOff x="34" y="34"/>
                <a:chExt cx="2969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100" b="1" smtClean="0"/>
                    <a:t>メンバーズカード　縦</a:t>
                  </a:r>
                  <a:endParaRPr lang="ja-JP" altLang="en-US" sz="1100" smtClean="0"/>
                </a:p>
                <a:p>
                  <a:pPr>
                    <a:defRPr/>
                  </a:pPr>
                  <a:r>
                    <a:rPr lang="en-US" altLang="ja-JP" sz="1100" smtClean="0"/>
                    <a:t>54×85mm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131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 lnSpcReduction="10000"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91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8" y="91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1281113" y="4978400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94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0"/>
          <p:cNvGrpSpPr>
            <a:grpSpLocks/>
          </p:cNvGrpSpPr>
          <p:nvPr userDrawn="1"/>
        </p:nvGrpSpPr>
        <p:grpSpPr bwMode="auto">
          <a:xfrm>
            <a:off x="1079500" y="1079500"/>
            <a:ext cx="2665413" cy="3781425"/>
            <a:chOff x="680" y="680"/>
            <a:chExt cx="1679" cy="2382"/>
          </a:xfrm>
        </p:grpSpPr>
        <p:sp>
          <p:nvSpPr>
            <p:cNvPr id="1049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9"/>
            <p:cNvSpPr>
              <a:spLocks noChangeShapeType="1"/>
            </p:cNvSpPr>
            <p:nvPr userDrawn="1"/>
          </p:nvSpPr>
          <p:spPr bwMode="auto">
            <a:xfrm>
              <a:off x="680" y="187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0"/>
            <p:cNvSpPr>
              <a:spLocks noChangeShapeType="1"/>
            </p:cNvSpPr>
            <p:nvPr userDrawn="1"/>
          </p:nvSpPr>
          <p:spPr bwMode="auto">
            <a:xfrm>
              <a:off x="680" y="2833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1"/>
            <p:cNvSpPr>
              <a:spLocks noChangeShapeType="1"/>
            </p:cNvSpPr>
            <p:nvPr userDrawn="1"/>
          </p:nvSpPr>
          <p:spPr bwMode="auto">
            <a:xfrm>
              <a:off x="680" y="2901"/>
              <a:ext cx="167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4"/>
            <p:cNvSpPr>
              <a:spLocks noChangeShapeType="1"/>
            </p:cNvSpPr>
            <p:nvPr userDrawn="1"/>
          </p:nvSpPr>
          <p:spPr bwMode="auto">
            <a:xfrm>
              <a:off x="152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5"/>
            <p:cNvSpPr>
              <a:spLocks noChangeShapeType="1"/>
            </p:cNvSpPr>
            <p:nvPr userDrawn="1"/>
          </p:nvSpPr>
          <p:spPr bwMode="auto">
            <a:xfrm>
              <a:off x="2130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6"/>
            <p:cNvSpPr>
              <a:spLocks noChangeShapeType="1"/>
            </p:cNvSpPr>
            <p:nvPr userDrawn="1"/>
          </p:nvSpPr>
          <p:spPr bwMode="auto">
            <a:xfrm>
              <a:off x="2198" y="680"/>
              <a:ext cx="0" cy="23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360" cy="20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表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3536950" y="10255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3535363" y="46640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2015-08-26T04:55:33Z</dcterms:modified>
</cp:coreProperties>
</file>