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4824413" cy="59404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10" d="100"/>
          <a:sy n="110" d="100"/>
        </p:scale>
        <p:origin x="-3570" y="-462"/>
      </p:cViewPr>
      <p:guideLst>
        <p:guide orient="horz" pos="906"/>
        <p:guide orient="horz" pos="2835"/>
        <p:guide pos="907"/>
        <p:guide pos="21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36763" y="685800"/>
            <a:ext cx="27844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F774B594-B6F4-449B-9BD6-29FF7A53FC5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451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 userDrawn="1"/>
        </p:nvGrpSpPr>
        <p:grpSpPr>
          <a:xfrm>
            <a:off x="53975" y="53975"/>
            <a:ext cx="4770438" cy="5788025"/>
            <a:chOff x="53975" y="53975"/>
            <a:chExt cx="4770438" cy="5788025"/>
          </a:xfrm>
        </p:grpSpPr>
        <p:grpSp>
          <p:nvGrpSpPr>
            <p:cNvPr id="2" name="Group 97"/>
            <p:cNvGrpSpPr>
              <a:grpSpLocks/>
            </p:cNvGrpSpPr>
            <p:nvPr userDrawn="1"/>
          </p:nvGrpSpPr>
          <p:grpSpPr bwMode="auto">
            <a:xfrm>
              <a:off x="53975" y="53975"/>
              <a:ext cx="4770438" cy="4446588"/>
              <a:chOff x="34" y="34"/>
              <a:chExt cx="3005" cy="2801"/>
            </a:xfrm>
          </p:grpSpPr>
          <p:grpSp>
            <p:nvGrpSpPr>
              <p:cNvPr id="3" name="Group 93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024" cy="1792"/>
                <a:chOff x="39" y="975"/>
                <a:chExt cx="2024" cy="1792"/>
              </a:xfrm>
            </p:grpSpPr>
            <p:sp>
              <p:nvSpPr>
                <p:cNvPr id="17" name="Rectangle 62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088" cy="1792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4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5" name="Group 92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093" cy="2007"/>
                <a:chOff x="39" y="828"/>
                <a:chExt cx="2093" cy="2007"/>
              </a:xfrm>
            </p:grpSpPr>
            <p:sp>
              <p:nvSpPr>
                <p:cNvPr id="11" name="Rectangle 73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1225" cy="1928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6" name="Group 96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2969" cy="567"/>
                <a:chOff x="34" y="34"/>
                <a:chExt cx="2969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100" b="1" smtClean="0"/>
                    <a:t>メンバーズカード　縦</a:t>
                  </a:r>
                  <a:endParaRPr lang="ja-JP" altLang="en-US" sz="1100" smtClean="0"/>
                </a:p>
                <a:p>
                  <a:pPr>
                    <a:defRPr/>
                  </a:pPr>
                  <a:r>
                    <a:rPr lang="en-US" altLang="ja-JP" sz="1100" smtClean="0"/>
                    <a:t>54×85mm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131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 lnSpcReduction="10000"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91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8" y="918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1281113" y="4978400"/>
              <a:ext cx="2262187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20630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00"/>
          <p:cNvGrpSpPr>
            <a:grpSpLocks/>
          </p:cNvGrpSpPr>
          <p:nvPr userDrawn="1"/>
        </p:nvGrpSpPr>
        <p:grpSpPr bwMode="auto">
          <a:xfrm>
            <a:off x="1079500" y="1079500"/>
            <a:ext cx="2665413" cy="3781425"/>
            <a:chOff x="680" y="680"/>
            <a:chExt cx="1679" cy="2382"/>
          </a:xfrm>
        </p:grpSpPr>
        <p:sp>
          <p:nvSpPr>
            <p:cNvPr id="1049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38"/>
            <p:cNvSpPr>
              <a:spLocks noChangeShapeType="1"/>
            </p:cNvSpPr>
            <p:nvPr userDrawn="1"/>
          </p:nvSpPr>
          <p:spPr bwMode="auto">
            <a:xfrm>
              <a:off x="680" y="906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39"/>
            <p:cNvSpPr>
              <a:spLocks noChangeShapeType="1"/>
            </p:cNvSpPr>
            <p:nvPr userDrawn="1"/>
          </p:nvSpPr>
          <p:spPr bwMode="auto">
            <a:xfrm>
              <a:off x="680" y="1871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40"/>
            <p:cNvSpPr>
              <a:spLocks noChangeShapeType="1"/>
            </p:cNvSpPr>
            <p:nvPr userDrawn="1"/>
          </p:nvSpPr>
          <p:spPr bwMode="auto">
            <a:xfrm>
              <a:off x="680" y="2833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41"/>
            <p:cNvSpPr>
              <a:spLocks noChangeShapeType="1"/>
            </p:cNvSpPr>
            <p:nvPr userDrawn="1"/>
          </p:nvSpPr>
          <p:spPr bwMode="auto">
            <a:xfrm>
              <a:off x="680" y="2901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4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44"/>
            <p:cNvSpPr>
              <a:spLocks noChangeShapeType="1"/>
            </p:cNvSpPr>
            <p:nvPr userDrawn="1"/>
          </p:nvSpPr>
          <p:spPr bwMode="auto">
            <a:xfrm>
              <a:off x="1520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45"/>
            <p:cNvSpPr>
              <a:spLocks noChangeShapeType="1"/>
            </p:cNvSpPr>
            <p:nvPr userDrawn="1"/>
          </p:nvSpPr>
          <p:spPr bwMode="auto">
            <a:xfrm>
              <a:off x="2130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46"/>
            <p:cNvSpPr>
              <a:spLocks noChangeShapeType="1"/>
            </p:cNvSpPr>
            <p:nvPr userDrawn="1"/>
          </p:nvSpPr>
          <p:spPr bwMode="auto">
            <a:xfrm>
              <a:off x="2198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1360" cy="20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43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mtClean="0"/>
              <a:t>裏</a:t>
            </a:r>
          </a:p>
        </p:txBody>
      </p:sp>
      <p:sp>
        <p:nvSpPr>
          <p:cNvPr id="1029" name="Oval 95"/>
          <p:cNvSpPr>
            <a:spLocks noChangeArrowheads="1"/>
          </p:cNvSpPr>
          <p:nvPr userDrawn="1"/>
        </p:nvSpPr>
        <p:spPr bwMode="auto">
          <a:xfrm>
            <a:off x="3536950" y="10255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Oval 96"/>
          <p:cNvSpPr>
            <a:spLocks noChangeArrowheads="1"/>
          </p:cNvSpPr>
          <p:nvPr userDrawn="1"/>
        </p:nvSpPr>
        <p:spPr bwMode="auto">
          <a:xfrm>
            <a:off x="3535363" y="46640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614363" rtl="0" eaLnBrk="0" fontAlgn="base" hangingPunct="0">
        <a:spcBef>
          <a:spcPct val="20000"/>
        </a:spcBef>
        <a:spcAft>
          <a:spcPct val="0"/>
        </a:spcAft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1920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76300" indent="-153988" algn="l" defTabSz="6143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09675" indent="-1539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43050" indent="-153988" algn="l" defTabSz="61436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002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574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146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718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2015-08-26T04:55:31Z</dcterms:modified>
</cp:coreProperties>
</file>