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9" r:id="rId2"/>
  </p:sldIdLst>
  <p:sldSz cx="5940425" cy="482441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685" autoAdjust="0"/>
    <p:restoredTop sz="94660"/>
  </p:normalViewPr>
  <p:slideViewPr>
    <p:cSldViewPr>
      <p:cViewPr>
        <p:scale>
          <a:sx n="140" d="100"/>
          <a:sy n="140" d="100"/>
        </p:scale>
        <p:origin x="-2550" y="-408"/>
      </p:cViewPr>
      <p:guideLst>
        <p:guide orient="horz" pos="907"/>
        <p:guide orient="horz" pos="2132"/>
        <p:guide pos="907"/>
        <p:guide pos="2833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317625" y="685800"/>
            <a:ext cx="422275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71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 smtClean="0"/>
              <a:t>マスタ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</a:p>
        </p:txBody>
      </p:sp>
      <p:sp>
        <p:nvSpPr>
          <p:cNvPr id="71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1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mtClean="0"/>
            </a:lvl1pPr>
          </a:lstStyle>
          <a:p>
            <a:pPr>
              <a:defRPr/>
            </a:pPr>
            <a:fld id="{75FF2A98-E8FB-4F37-B4A1-9A7C8D2A663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1667487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Relationship Id="rId5" Type="http://schemas.openxmlformats.org/officeDocument/2006/relationships/image" Target="../media/image3.jpeg"/><Relationship Id="rId4" Type="http://schemas.openxmlformats.org/officeDocument/2006/relationships/hyperlink" Target="http://www.suprint.jp/studio/design_inquiry/regist.php" TargetMode="Externa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グループ化 22"/>
          <p:cNvGrpSpPr/>
          <p:nvPr userDrawn="1"/>
        </p:nvGrpSpPr>
        <p:grpSpPr>
          <a:xfrm>
            <a:off x="53975" y="53975"/>
            <a:ext cx="5886450" cy="4648200"/>
            <a:chOff x="53975" y="53975"/>
            <a:chExt cx="5886450" cy="4648200"/>
          </a:xfrm>
        </p:grpSpPr>
        <p:grpSp>
          <p:nvGrpSpPr>
            <p:cNvPr id="2" name="Group 82"/>
            <p:cNvGrpSpPr>
              <a:grpSpLocks/>
            </p:cNvGrpSpPr>
            <p:nvPr userDrawn="1"/>
          </p:nvGrpSpPr>
          <p:grpSpPr bwMode="auto">
            <a:xfrm>
              <a:off x="53975" y="53975"/>
              <a:ext cx="5886450" cy="4157663"/>
              <a:chOff x="34" y="34"/>
              <a:chExt cx="3708" cy="2619"/>
            </a:xfrm>
          </p:grpSpPr>
          <p:grpSp>
            <p:nvGrpSpPr>
              <p:cNvPr id="3" name="Group 80"/>
              <p:cNvGrpSpPr>
                <a:grpSpLocks/>
              </p:cNvGrpSpPr>
              <p:nvPr userDrawn="1"/>
            </p:nvGrpSpPr>
            <p:grpSpPr bwMode="auto">
              <a:xfrm>
                <a:off x="39" y="975"/>
                <a:ext cx="2728" cy="1089"/>
                <a:chOff x="39" y="975"/>
                <a:chExt cx="2728" cy="1089"/>
              </a:xfrm>
            </p:grpSpPr>
            <p:sp>
              <p:nvSpPr>
                <p:cNvPr id="17" name="Rectangle 57"/>
                <p:cNvSpPr>
                  <a:spLocks noChangeArrowheads="1"/>
                </p:cNvSpPr>
                <p:nvPr userDrawn="1"/>
              </p:nvSpPr>
              <p:spPr bwMode="auto">
                <a:xfrm>
                  <a:off x="975" y="975"/>
                  <a:ext cx="1792" cy="1089"/>
                </a:xfrm>
                <a:prstGeom prst="rect">
                  <a:avLst/>
                </a:prstGeom>
                <a:noFill/>
                <a:ln w="3175">
                  <a:solidFill>
                    <a:srgbClr val="00FFFF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lIns="74295" tIns="8890" rIns="74295" bIns="8890"/>
                <a:lstStyle>
                  <a:lvl1pPr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grpSp>
              <p:nvGrpSpPr>
                <p:cNvPr id="18" name="Group 68"/>
                <p:cNvGrpSpPr>
                  <a:grpSpLocks/>
                </p:cNvGrpSpPr>
                <p:nvPr userDrawn="1"/>
              </p:nvGrpSpPr>
              <p:grpSpPr bwMode="auto">
                <a:xfrm>
                  <a:off x="39" y="1252"/>
                  <a:ext cx="930" cy="431"/>
                  <a:chOff x="98" y="3518"/>
                  <a:chExt cx="2325" cy="1077"/>
                </a:xfrm>
              </p:grpSpPr>
              <p:sp>
                <p:nvSpPr>
                  <p:cNvPr id="19" name="Line 69"/>
                  <p:cNvSpPr>
                    <a:spLocks noChangeShapeType="1"/>
                  </p:cNvSpPr>
                  <p:nvPr userDrawn="1"/>
                </p:nvSpPr>
                <p:spPr bwMode="auto">
                  <a:xfrm>
                    <a:off x="1373" y="4055"/>
                    <a:ext cx="1050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00FFFF"/>
                    </a:solidFill>
                    <a:round/>
                    <a:headEnd/>
                    <a:tailEnd type="triangle" w="med" len="med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" name="Text Box 70"/>
                  <p:cNvSpPr txBox="1">
                    <a:spLocks noChangeArrowheads="1"/>
                  </p:cNvSpPr>
                  <p:nvPr userDrawn="1"/>
                </p:nvSpPr>
                <p:spPr bwMode="auto">
                  <a:xfrm>
                    <a:off x="98" y="3518"/>
                    <a:ext cx="1475" cy="1077"/>
                  </a:xfrm>
                  <a:prstGeom prst="rect">
                    <a:avLst/>
                  </a:prstGeom>
                  <a:solidFill>
                    <a:srgbClr val="FFFFFF"/>
                  </a:solidFill>
                  <a:ln w="9525">
                    <a:solidFill>
                      <a:srgbClr val="00FFFF"/>
                    </a:solidFill>
                    <a:miter lim="800000"/>
                    <a:headEnd/>
                    <a:tailEnd/>
                  </a:ln>
                </p:spPr>
                <p:txBody>
                  <a:bodyPr lIns="18000" tIns="18000" rIns="18000" bIns="18000"/>
                  <a:lstStyle>
                    <a:lvl1pPr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algn="just">
                      <a:defRPr/>
                    </a:pPr>
                    <a:r>
                      <a:rPr lang="ja-JP" altLang="en-US" sz="1000" b="1" smtClean="0">
                        <a:solidFill>
                          <a:srgbClr val="FF0000"/>
                        </a:solidFill>
                        <a:latin typeface="Century" pitchFamily="18" charset="0"/>
                        <a:ea typeface="ＭＳ 明朝" pitchFamily="17" charset="-128"/>
                      </a:rPr>
                      <a:t>切れては困る物</a:t>
                    </a:r>
                    <a:r>
                      <a:rPr lang="ja-JP" altLang="en-US" sz="1000" smtClean="0">
                        <a:latin typeface="Century" pitchFamily="18" charset="0"/>
                        <a:ea typeface="ＭＳ 明朝" pitchFamily="17" charset="-128"/>
                      </a:rPr>
                      <a:t>はこの</a:t>
                    </a:r>
                    <a:r>
                      <a:rPr lang="ja-JP" altLang="en-US" sz="1000" b="1" smtClean="0">
                        <a:solidFill>
                          <a:srgbClr val="FF0000"/>
                        </a:solidFill>
                        <a:latin typeface="Century" pitchFamily="18" charset="0"/>
                        <a:ea typeface="ＭＳ 明朝" pitchFamily="17" charset="-128"/>
                      </a:rPr>
                      <a:t>水色</a:t>
                    </a:r>
                    <a:r>
                      <a:rPr lang="ja-JP" altLang="en-US" sz="1000" smtClean="0">
                        <a:latin typeface="Century" pitchFamily="18" charset="0"/>
                        <a:ea typeface="ＭＳ 明朝" pitchFamily="17" charset="-128"/>
                      </a:rPr>
                      <a:t>の線の内側に配置。</a:t>
                    </a:r>
                    <a:endParaRPr lang="ja-JP" altLang="en-US" sz="1400" smtClean="0"/>
                  </a:p>
                </p:txBody>
              </p:sp>
            </p:grpSp>
          </p:grpSp>
          <p:grpSp>
            <p:nvGrpSpPr>
              <p:cNvPr id="4" name="Group 71"/>
              <p:cNvGrpSpPr>
                <a:grpSpLocks/>
              </p:cNvGrpSpPr>
              <p:nvPr userDrawn="1"/>
            </p:nvGrpSpPr>
            <p:grpSpPr bwMode="auto">
              <a:xfrm>
                <a:off x="39" y="1764"/>
                <a:ext cx="794" cy="340"/>
                <a:chOff x="98" y="4958"/>
                <a:chExt cx="1985" cy="850"/>
              </a:xfrm>
            </p:grpSpPr>
            <p:sp>
              <p:nvSpPr>
                <p:cNvPr id="15" name="Line 72"/>
                <p:cNvSpPr>
                  <a:spLocks noChangeShapeType="1"/>
                </p:cNvSpPr>
                <p:nvPr userDrawn="1"/>
              </p:nvSpPr>
              <p:spPr bwMode="auto">
                <a:xfrm>
                  <a:off x="1373" y="5383"/>
                  <a:ext cx="710" cy="0"/>
                </a:xfrm>
                <a:prstGeom prst="line">
                  <a:avLst/>
                </a:prstGeom>
                <a:noFill/>
                <a:ln w="9525">
                  <a:solidFill>
                    <a:srgbClr val="FF0000"/>
                  </a:solidFill>
                  <a:round/>
                  <a:headEnd/>
                  <a:tailEnd type="triangle" w="med" len="med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" name="Text Box 73"/>
                <p:cNvSpPr txBox="1">
                  <a:spLocks noChangeArrowheads="1"/>
                </p:cNvSpPr>
                <p:nvPr userDrawn="1"/>
              </p:nvSpPr>
              <p:spPr bwMode="auto">
                <a:xfrm>
                  <a:off x="98" y="4958"/>
                  <a:ext cx="1475" cy="850"/>
                </a:xfrm>
                <a:prstGeom prst="rect">
                  <a:avLst/>
                </a:prstGeom>
                <a:solidFill>
                  <a:srgbClr val="FFFFFF"/>
                </a:solidFill>
                <a:ln w="9525">
                  <a:solidFill>
                    <a:srgbClr val="FF0000"/>
                  </a:solidFill>
                  <a:miter lim="800000"/>
                  <a:headEnd/>
                  <a:tailEnd/>
                </a:ln>
              </p:spPr>
              <p:txBody>
                <a:bodyPr lIns="18000" tIns="18000" rIns="18000" bIns="18000"/>
                <a:lstStyle>
                  <a:lvl1pPr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algn="just">
                    <a:defRPr/>
                  </a:pPr>
                  <a:r>
                    <a:rPr lang="ja-JP" altLang="en-US" sz="1000" b="1" smtClean="0">
                      <a:solidFill>
                        <a:srgbClr val="FF0000"/>
                      </a:solidFill>
                      <a:latin typeface="Century" pitchFamily="18" charset="0"/>
                      <a:ea typeface="ＭＳ 明朝" pitchFamily="17" charset="-128"/>
                    </a:rPr>
                    <a:t>フチ無印刷</a:t>
                  </a:r>
                  <a:r>
                    <a:rPr lang="ja-JP" altLang="en-US" sz="1000" smtClean="0">
                      <a:latin typeface="Century" pitchFamily="18" charset="0"/>
                      <a:ea typeface="ＭＳ 明朝" pitchFamily="17" charset="-128"/>
                    </a:rPr>
                    <a:t>は</a:t>
                  </a:r>
                </a:p>
                <a:p>
                  <a:pPr algn="just">
                    <a:defRPr/>
                  </a:pPr>
                  <a:r>
                    <a:rPr lang="ja-JP" altLang="en-US" sz="1000" smtClean="0">
                      <a:latin typeface="Century" pitchFamily="18" charset="0"/>
                      <a:ea typeface="ＭＳ 明朝" pitchFamily="17" charset="-128"/>
                    </a:rPr>
                    <a:t>この</a:t>
                  </a:r>
                  <a:r>
                    <a:rPr lang="ja-JP" altLang="en-US" sz="1000" b="1" smtClean="0">
                      <a:solidFill>
                        <a:srgbClr val="FF0000"/>
                      </a:solidFill>
                      <a:latin typeface="Century" pitchFamily="18" charset="0"/>
                      <a:ea typeface="ＭＳ 明朝" pitchFamily="17" charset="-128"/>
                    </a:rPr>
                    <a:t>黒</a:t>
                  </a:r>
                  <a:r>
                    <a:rPr lang="ja-JP" altLang="en-US" sz="1000" smtClean="0">
                      <a:latin typeface="Century" pitchFamily="18" charset="0"/>
                      <a:ea typeface="ＭＳ 明朝" pitchFamily="17" charset="-128"/>
                    </a:rPr>
                    <a:t>い線まで伸ばす。</a:t>
                  </a:r>
                  <a:endParaRPr lang="ja-JP" altLang="en-US" sz="1400" smtClean="0"/>
                </a:p>
              </p:txBody>
            </p:sp>
          </p:grpSp>
          <p:grpSp>
            <p:nvGrpSpPr>
              <p:cNvPr id="5" name="Group 81"/>
              <p:cNvGrpSpPr>
                <a:grpSpLocks/>
              </p:cNvGrpSpPr>
              <p:nvPr userDrawn="1"/>
            </p:nvGrpSpPr>
            <p:grpSpPr bwMode="auto">
              <a:xfrm>
                <a:off x="39" y="828"/>
                <a:ext cx="2796" cy="1304"/>
                <a:chOff x="39" y="828"/>
                <a:chExt cx="2796" cy="1304"/>
              </a:xfrm>
            </p:grpSpPr>
            <p:sp>
              <p:nvSpPr>
                <p:cNvPr id="11" name="Rectangle 52"/>
                <p:cNvSpPr>
                  <a:spLocks noChangeArrowheads="1"/>
                </p:cNvSpPr>
                <p:nvPr userDrawn="1"/>
              </p:nvSpPr>
              <p:spPr bwMode="auto">
                <a:xfrm>
                  <a:off x="907" y="907"/>
                  <a:ext cx="1928" cy="1225"/>
                </a:xfrm>
                <a:prstGeom prst="rect">
                  <a:avLst/>
                </a:prstGeom>
                <a:noFill/>
                <a:ln w="3175">
                  <a:solidFill>
                    <a:srgbClr val="0000FF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lIns="74295" tIns="8890" rIns="74295" bIns="8890"/>
                <a:lstStyle>
                  <a:lvl1pPr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 sz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grpSp>
              <p:nvGrpSpPr>
                <p:cNvPr id="12" name="Group 74"/>
                <p:cNvGrpSpPr>
                  <a:grpSpLocks/>
                </p:cNvGrpSpPr>
                <p:nvPr userDrawn="1"/>
              </p:nvGrpSpPr>
              <p:grpSpPr bwMode="auto">
                <a:xfrm>
                  <a:off x="39" y="828"/>
                  <a:ext cx="862" cy="343"/>
                  <a:chOff x="98" y="2258"/>
                  <a:chExt cx="2155" cy="857"/>
                </a:xfrm>
              </p:grpSpPr>
              <p:sp>
                <p:nvSpPr>
                  <p:cNvPr id="13" name="Line 75"/>
                  <p:cNvSpPr>
                    <a:spLocks noChangeShapeType="1"/>
                  </p:cNvSpPr>
                  <p:nvPr userDrawn="1"/>
                </p:nvSpPr>
                <p:spPr bwMode="auto">
                  <a:xfrm>
                    <a:off x="1373" y="2688"/>
                    <a:ext cx="880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0000FF"/>
                    </a:solidFill>
                    <a:round/>
                    <a:headEnd/>
                    <a:tailEnd type="triangle" w="med" len="med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4" name="Text Box 76"/>
                  <p:cNvSpPr txBox="1">
                    <a:spLocks noChangeArrowheads="1"/>
                  </p:cNvSpPr>
                  <p:nvPr userDrawn="1"/>
                </p:nvSpPr>
                <p:spPr bwMode="auto">
                  <a:xfrm>
                    <a:off x="98" y="2258"/>
                    <a:ext cx="1475" cy="857"/>
                  </a:xfrm>
                  <a:prstGeom prst="rect">
                    <a:avLst/>
                  </a:prstGeom>
                  <a:solidFill>
                    <a:srgbClr val="FFFFFF"/>
                  </a:solidFill>
                  <a:ln w="9525">
                    <a:solidFill>
                      <a:srgbClr val="0000FF"/>
                    </a:solidFill>
                    <a:miter lim="800000"/>
                    <a:headEnd/>
                    <a:tailEnd/>
                  </a:ln>
                </p:spPr>
                <p:txBody>
                  <a:bodyPr lIns="18000" tIns="18000" rIns="18000" bIns="18000"/>
                  <a:lstStyle>
                    <a:lvl1pPr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defTabSz="696913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defTabSz="696913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algn="just">
                      <a:defRPr/>
                    </a:pPr>
                    <a:r>
                      <a:rPr lang="ja-JP" altLang="en-US" sz="1000" smtClean="0">
                        <a:latin typeface="Century" pitchFamily="18" charset="0"/>
                        <a:ea typeface="ＭＳ 明朝" pitchFamily="17" charset="-128"/>
                      </a:rPr>
                      <a:t>仕上がり位置。</a:t>
                    </a:r>
                  </a:p>
                  <a:p>
                    <a:pPr algn="just">
                      <a:defRPr/>
                    </a:pPr>
                    <a:r>
                      <a:rPr lang="ja-JP" altLang="en-US" sz="1000" smtClean="0">
                        <a:latin typeface="Century" pitchFamily="18" charset="0"/>
                        <a:ea typeface="ＭＳ 明朝" pitchFamily="17" charset="-128"/>
                      </a:rPr>
                      <a:t>この</a:t>
                    </a:r>
                    <a:r>
                      <a:rPr lang="ja-JP" altLang="en-US" sz="1000" b="1" smtClean="0">
                        <a:solidFill>
                          <a:srgbClr val="FF0000"/>
                        </a:solidFill>
                        <a:latin typeface="Century" pitchFamily="18" charset="0"/>
                        <a:ea typeface="ＭＳ 明朝" pitchFamily="17" charset="-128"/>
                      </a:rPr>
                      <a:t>青</a:t>
                    </a:r>
                    <a:r>
                      <a:rPr lang="ja-JP" altLang="en-US" sz="1000" smtClean="0">
                        <a:latin typeface="Century" pitchFamily="18" charset="0"/>
                        <a:ea typeface="ＭＳ 明朝" pitchFamily="17" charset="-128"/>
                      </a:rPr>
                      <a:t>い線でカットします。</a:t>
                    </a:r>
                    <a:endParaRPr lang="ja-JP" altLang="en-US" sz="1400" smtClean="0"/>
                  </a:p>
                </p:txBody>
              </p:sp>
            </p:grpSp>
          </p:grpSp>
          <p:pic>
            <p:nvPicPr>
              <p:cNvPr id="6" name="Picture 77" descr="ぬりたし説明"/>
              <p:cNvPicPr>
                <a:picLocks noChangeAspect="1" noChangeArrowheads="1"/>
              </p:cNvPicPr>
              <p:nvPr userDrawn="1"/>
            </p:nvPicPr>
            <p:blipFill>
              <a:blip r:embed="rId2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3101" y="884"/>
                <a:ext cx="641" cy="176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</p:pic>
          <p:grpSp>
            <p:nvGrpSpPr>
              <p:cNvPr id="7" name="Group 74"/>
              <p:cNvGrpSpPr>
                <a:grpSpLocks/>
              </p:cNvGrpSpPr>
              <p:nvPr userDrawn="1"/>
            </p:nvGrpSpPr>
            <p:grpSpPr bwMode="auto">
              <a:xfrm>
                <a:off x="34" y="34"/>
                <a:ext cx="3191" cy="567"/>
                <a:chOff x="34" y="34"/>
                <a:chExt cx="3191" cy="567"/>
              </a:xfrm>
            </p:grpSpPr>
            <p:sp>
              <p:nvSpPr>
                <p:cNvPr id="8" name="Rectangle 65"/>
                <p:cNvSpPr>
                  <a:spLocks noChangeArrowheads="1"/>
                </p:cNvSpPr>
                <p:nvPr userDrawn="1"/>
              </p:nvSpPr>
              <p:spPr bwMode="auto">
                <a:xfrm>
                  <a:off x="34" y="34"/>
                  <a:ext cx="839" cy="567"/>
                </a:xfrm>
                <a:prstGeom prst="rect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lIns="36000" tIns="36000" rIns="36000" bIns="36000">
                  <a:normAutofit/>
                </a:bodyPr>
                <a:lstStyle>
                  <a:lvl1pPr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defTabSz="180340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defTabSz="1803400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defTabSz="1803400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defTabSz="1803400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defTabSz="1803400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>
                    <a:defRPr/>
                  </a:pPr>
                  <a:r>
                    <a:rPr lang="ja-JP" altLang="en-US" sz="1100" b="1" smtClean="0"/>
                    <a:t>メンバーズカード　横</a:t>
                  </a:r>
                  <a:endParaRPr lang="ja-JP" altLang="en-US" sz="1100" smtClean="0"/>
                </a:p>
                <a:p>
                  <a:pPr>
                    <a:defRPr/>
                  </a:pPr>
                  <a:r>
                    <a:rPr lang="en-US" altLang="ja-JP" sz="1100" smtClean="0"/>
                    <a:t>54×85mm</a:t>
                  </a:r>
                </a:p>
                <a:p>
                  <a:pPr>
                    <a:defRPr/>
                  </a:pPr>
                  <a:endParaRPr lang="en-US" altLang="ja-JP" smtClean="0"/>
                </a:p>
                <a:p>
                  <a:pPr>
                    <a:defRPr/>
                  </a:pPr>
                  <a:endParaRPr lang="en-US" altLang="ja-JP" smtClean="0"/>
                </a:p>
              </p:txBody>
            </p:sp>
            <p:sp>
              <p:nvSpPr>
                <p:cNvPr id="9" name="Text Box 67"/>
                <p:cNvSpPr txBox="1">
                  <a:spLocks noChangeArrowheads="1"/>
                </p:cNvSpPr>
                <p:nvPr userDrawn="1"/>
              </p:nvSpPr>
              <p:spPr bwMode="auto">
                <a:xfrm>
                  <a:off x="872" y="34"/>
                  <a:ext cx="2353" cy="567"/>
                </a:xfrm>
                <a:prstGeom prst="rect">
                  <a:avLst/>
                </a:prstGeom>
                <a:noFill/>
                <a:ln w="9525">
                  <a:solidFill>
                    <a:srgbClr val="000000"/>
                  </a:solidFill>
                  <a:miter lim="800000"/>
                  <a:headEnd/>
                  <a:tailEnd/>
                </a:ln>
                <a:effectLst/>
              </p:spPr>
              <p:txBody>
                <a:bodyPr lIns="36000" tIns="36000" rIns="36000" bIns="36000">
                  <a:normAutofit/>
                </a:bodyPr>
                <a:lstStyle>
                  <a:lvl1pPr marL="114300" indent="-1143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defTabSz="696913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defTabSz="696913" fontAlgn="base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>
                    <a:buClr>
                      <a:srgbClr val="000000"/>
                    </a:buClr>
                    <a:buFontTx/>
                    <a:buChar char="※"/>
                    <a:defRPr/>
                  </a:pP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フチ無印刷</a:t>
                  </a:r>
                  <a:r>
                    <a:rPr lang="ja-JP" altLang="en-US" sz="700" smtClean="0"/>
                    <a:t>をご希望の場合、外側の黒い線まで背景や画像を伸ばして下さい。（右下図参照）</a:t>
                  </a:r>
                </a:p>
                <a:p>
                  <a:pPr>
                    <a:buClr>
                      <a:srgbClr val="000000"/>
                    </a:buClr>
                    <a:buFontTx/>
                    <a:buChar char="※"/>
                    <a:defRPr/>
                  </a:pP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切れては困る絵柄や文字等</a:t>
                  </a:r>
                  <a:r>
                    <a:rPr lang="ja-JP" altLang="en-US" sz="700" smtClean="0"/>
                    <a:t>は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、仕上り（青い四角）より</a:t>
                  </a:r>
                  <a:r>
                    <a:rPr lang="en-US" altLang="ja-JP" sz="700" b="1" smtClean="0">
                      <a:solidFill>
                        <a:srgbClr val="FF0000"/>
                      </a:solidFill>
                    </a:rPr>
                    <a:t>2</a:t>
                  </a: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～</a:t>
                  </a:r>
                  <a:r>
                    <a:rPr lang="en-US" altLang="ja-JP" sz="700" b="1" smtClean="0">
                      <a:solidFill>
                        <a:srgbClr val="FF0000"/>
                      </a:solidFill>
                    </a:rPr>
                    <a:t>3mm</a:t>
                  </a: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以上内側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（水色の四角の中）</a:t>
                  </a:r>
                  <a:r>
                    <a:rPr lang="ja-JP" altLang="en-US" sz="700" smtClean="0"/>
                    <a:t>に入れて作成してください。</a:t>
                  </a:r>
                </a:p>
                <a:p>
                  <a:pPr>
                    <a:buClr>
                      <a:srgbClr val="000000"/>
                    </a:buClr>
                    <a:buFontTx/>
                    <a:buChar char="※"/>
                    <a:defRPr/>
                  </a:pP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透過性</a:t>
                  </a:r>
                  <a:r>
                    <a:rPr lang="ja-JP" altLang="en-US" sz="700" smtClean="0"/>
                    <a:t>や</a:t>
                  </a: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半透明</a:t>
                  </a:r>
                  <a:r>
                    <a:rPr lang="ja-JP" altLang="en-US" sz="700" smtClean="0"/>
                    <a:t>、</a:t>
                  </a:r>
                  <a:r>
                    <a:rPr lang="ja-JP" altLang="en-US" sz="700" b="1" smtClean="0">
                      <a:solidFill>
                        <a:srgbClr val="FF0000"/>
                      </a:solidFill>
                    </a:rPr>
                    <a:t>パターン</a:t>
                  </a:r>
                  <a:r>
                    <a:rPr lang="ja-JP" altLang="en-US" sz="700" smtClean="0"/>
                    <a:t>など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変換が正常に出来ない</a:t>
                  </a:r>
                  <a:r>
                    <a:rPr lang="ja-JP" altLang="en-US" sz="700" smtClean="0"/>
                    <a:t>場合があります。</a:t>
                  </a:r>
                </a:p>
                <a:p>
                  <a:pPr>
                    <a:buClr>
                      <a:srgbClr val="000000"/>
                    </a:buClr>
                    <a:buFontTx/>
                    <a:buChar char="※"/>
                    <a:defRPr/>
                  </a:pP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用紙サイズの変更</a:t>
                  </a:r>
                  <a:r>
                    <a:rPr lang="ja-JP" altLang="en-US" sz="700" smtClean="0"/>
                    <a:t>や、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トンボの移動</a:t>
                  </a:r>
                  <a:r>
                    <a:rPr lang="ja-JP" altLang="en-US" sz="700" smtClean="0"/>
                    <a:t>、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変形</a:t>
                  </a:r>
                  <a:r>
                    <a:rPr lang="ja-JP" altLang="en-US" sz="700" smtClean="0"/>
                    <a:t>など</a:t>
                  </a:r>
                  <a:r>
                    <a:rPr lang="ja-JP" altLang="en-US" sz="700" smtClean="0">
                      <a:solidFill>
                        <a:srgbClr val="FF0000"/>
                      </a:solidFill>
                    </a:rPr>
                    <a:t>なさらない</a:t>
                  </a:r>
                  <a:r>
                    <a:rPr lang="ja-JP" altLang="en-US" sz="700" smtClean="0"/>
                    <a:t>ようお願いします。　</a:t>
                  </a:r>
                </a:p>
                <a:p>
                  <a:pPr>
                    <a:buFontTx/>
                    <a:buChar char="※"/>
                    <a:defRPr/>
                  </a:pPr>
                  <a:r>
                    <a:rPr lang="ja-JP" altLang="en-US" sz="700" smtClean="0"/>
                    <a:t>テンプレートを使用して</a:t>
                  </a:r>
                  <a:r>
                    <a:rPr lang="en-US" altLang="ja-JP" sz="700" smtClean="0"/>
                    <a:t>PDF</a:t>
                  </a:r>
                  <a:r>
                    <a:rPr lang="ja-JP" altLang="en-US" sz="700" smtClean="0"/>
                    <a:t>を作成する際は、説明部分を削除してください。また、テンプレートと同じサイズかどうか確認してください。</a:t>
                  </a:r>
                </a:p>
              </p:txBody>
            </p:sp>
            <p:pic>
              <p:nvPicPr>
                <p:cNvPr id="10" name="Picture 77" descr="新Suprintロゴ"/>
                <p:cNvPicPr>
                  <a:picLocks noChangeAspect="1" noChangeArrowheads="1"/>
                </p:cNvPicPr>
                <p:nvPr userDrawn="1"/>
              </p:nvPicPr>
              <p:blipFill>
                <a:blip r:embed="rId3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rcRect/>
                <a:stretch>
                  <a:fillRect/>
                </a:stretch>
              </p:blipFill>
              <p:spPr bwMode="auto">
                <a:xfrm>
                  <a:off x="45" y="351"/>
                  <a:ext cx="342" cy="216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</p:pic>
          </p:grpSp>
        </p:grpSp>
        <p:pic>
          <p:nvPicPr>
            <p:cNvPr id="1026" name="図 1">
              <a:hlinkClick r:id="rId4"/>
            </p:cNvPr>
            <p:cNvPicPr>
              <a:picLocks noChangeAspect="1" noChangeArrowheads="1"/>
            </p:cNvPicPr>
            <p:nvPr userDrawn="1"/>
          </p:nvPicPr>
          <p:blipFill>
            <a:blip r:embed="rId5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r="40710"/>
            <a:stretch>
              <a:fillRect/>
            </a:stretch>
          </p:blipFill>
          <p:spPr bwMode="auto">
            <a:xfrm>
              <a:off x="1841500" y="3838575"/>
              <a:ext cx="2260600" cy="8636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21119709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83"/>
          <p:cNvGrpSpPr>
            <a:grpSpLocks/>
          </p:cNvGrpSpPr>
          <p:nvPr userDrawn="1"/>
        </p:nvGrpSpPr>
        <p:grpSpPr bwMode="auto">
          <a:xfrm>
            <a:off x="1079500" y="1079500"/>
            <a:ext cx="3781425" cy="2665413"/>
            <a:chOff x="680" y="680"/>
            <a:chExt cx="2382" cy="1679"/>
          </a:xfrm>
        </p:grpSpPr>
        <p:sp>
          <p:nvSpPr>
            <p:cNvPr id="1050" name="Line 22"/>
            <p:cNvSpPr>
              <a:spLocks noChangeShapeType="1"/>
            </p:cNvSpPr>
            <p:nvPr userDrawn="1"/>
          </p:nvSpPr>
          <p:spPr bwMode="auto">
            <a:xfrm>
              <a:off x="680" y="838"/>
              <a:ext cx="2382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1" name="Line 23"/>
            <p:cNvSpPr>
              <a:spLocks noChangeShapeType="1"/>
            </p:cNvSpPr>
            <p:nvPr userDrawn="1"/>
          </p:nvSpPr>
          <p:spPr bwMode="auto">
            <a:xfrm>
              <a:off x="680" y="906"/>
              <a:ext cx="2382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2" name="Line 24"/>
            <p:cNvSpPr>
              <a:spLocks noChangeShapeType="1"/>
            </p:cNvSpPr>
            <p:nvPr userDrawn="1"/>
          </p:nvSpPr>
          <p:spPr bwMode="auto">
            <a:xfrm>
              <a:off x="680" y="1520"/>
              <a:ext cx="2382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3" name="Line 25"/>
            <p:cNvSpPr>
              <a:spLocks noChangeShapeType="1"/>
            </p:cNvSpPr>
            <p:nvPr userDrawn="1"/>
          </p:nvSpPr>
          <p:spPr bwMode="auto">
            <a:xfrm>
              <a:off x="680" y="2130"/>
              <a:ext cx="2382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4" name="Line 26"/>
            <p:cNvSpPr>
              <a:spLocks noChangeShapeType="1"/>
            </p:cNvSpPr>
            <p:nvPr userDrawn="1"/>
          </p:nvSpPr>
          <p:spPr bwMode="auto">
            <a:xfrm>
              <a:off x="680" y="2198"/>
              <a:ext cx="2382" cy="0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5" name="Line 27"/>
            <p:cNvSpPr>
              <a:spLocks noChangeShapeType="1"/>
            </p:cNvSpPr>
            <p:nvPr userDrawn="1"/>
          </p:nvSpPr>
          <p:spPr bwMode="auto">
            <a:xfrm>
              <a:off x="838" y="680"/>
              <a:ext cx="0" cy="1679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6" name="Line 28"/>
            <p:cNvSpPr>
              <a:spLocks noChangeShapeType="1"/>
            </p:cNvSpPr>
            <p:nvPr userDrawn="1"/>
          </p:nvSpPr>
          <p:spPr bwMode="auto">
            <a:xfrm>
              <a:off x="906" y="680"/>
              <a:ext cx="0" cy="1679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7" name="Line 29"/>
            <p:cNvSpPr>
              <a:spLocks noChangeShapeType="1"/>
            </p:cNvSpPr>
            <p:nvPr userDrawn="1"/>
          </p:nvSpPr>
          <p:spPr bwMode="auto">
            <a:xfrm>
              <a:off x="1871" y="680"/>
              <a:ext cx="0" cy="1679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8" name="Line 30"/>
            <p:cNvSpPr>
              <a:spLocks noChangeShapeType="1"/>
            </p:cNvSpPr>
            <p:nvPr userDrawn="1"/>
          </p:nvSpPr>
          <p:spPr bwMode="auto">
            <a:xfrm>
              <a:off x="2833" y="680"/>
              <a:ext cx="0" cy="1679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59" name="Line 31"/>
            <p:cNvSpPr>
              <a:spLocks noChangeShapeType="1"/>
            </p:cNvSpPr>
            <p:nvPr userDrawn="1"/>
          </p:nvSpPr>
          <p:spPr bwMode="auto">
            <a:xfrm>
              <a:off x="2901" y="680"/>
              <a:ext cx="0" cy="1679"/>
            </a:xfrm>
            <a:prstGeom prst="line">
              <a:avLst/>
            </a:prstGeom>
            <a:noFill/>
            <a:ln w="31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60" name="Rectangle 32"/>
            <p:cNvSpPr>
              <a:spLocks noChangeArrowheads="1"/>
            </p:cNvSpPr>
            <p:nvPr userDrawn="1"/>
          </p:nvSpPr>
          <p:spPr bwMode="auto">
            <a:xfrm>
              <a:off x="838" y="838"/>
              <a:ext cx="2063" cy="136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 sz="1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 sz="1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 sz="1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 sz="1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 sz="1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1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1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1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1200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</p:grpSp>
      <p:sp>
        <p:nvSpPr>
          <p:cNvPr id="1027" name="Rectangle 39"/>
          <p:cNvSpPr>
            <a:spLocks noGrp="1" noChangeArrowheads="1"/>
          </p:cNvSpPr>
          <p:nvPr>
            <p:ph type="title"/>
          </p:nvPr>
        </p:nvSpPr>
        <p:spPr bwMode="auto">
          <a:xfrm>
            <a:off x="5435600" y="-82550"/>
            <a:ext cx="504825" cy="82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9" name="Text Box 12"/>
          <p:cNvSpPr txBox="1">
            <a:spLocks noChangeArrowheads="1"/>
          </p:cNvSpPr>
          <p:nvPr userDrawn="1"/>
        </p:nvSpPr>
        <p:spPr bwMode="auto">
          <a:xfrm>
            <a:off x="1079500" y="1079500"/>
            <a:ext cx="190500" cy="190500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0" tIns="0" rIns="0" bIns="0"/>
          <a:lstStyle>
            <a:lvl1pPr defTabSz="966788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defTabSz="966788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defTabSz="966788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defTabSz="966788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defTabSz="966788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defTabSz="966788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defTabSz="966788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defTabSz="966788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defTabSz="966788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ja-JP" altLang="en-US"/>
              <a:t>表</a:t>
            </a:r>
          </a:p>
        </p:txBody>
      </p:sp>
      <p:sp>
        <p:nvSpPr>
          <p:cNvPr id="1030" name="Oval 95"/>
          <p:cNvSpPr>
            <a:spLocks noChangeArrowheads="1"/>
          </p:cNvSpPr>
          <p:nvPr userDrawn="1"/>
        </p:nvSpPr>
        <p:spPr bwMode="auto">
          <a:xfrm>
            <a:off x="4646613" y="1038225"/>
            <a:ext cx="242887" cy="242888"/>
          </a:xfrm>
          <a:prstGeom prst="ellipse">
            <a:avLst/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lIns="0" tIns="0" rIns="0" bIns="0"/>
          <a:lstStyle>
            <a:lvl1pPr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defTabSz="696913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defTabSz="696913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defTabSz="696913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defTabSz="696913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000">
                <a:latin typeface="Century" pitchFamily="18" charset="0"/>
                <a:ea typeface="ＭＳ 明朝" pitchFamily="17" charset="-128"/>
              </a:rPr>
              <a:t>天</a:t>
            </a:r>
            <a:endParaRPr lang="ja-JP" altLang="en-US" sz="1000">
              <a:latin typeface="Times New Roman" pitchFamily="18" charset="0"/>
              <a:ea typeface="ＭＳ 明朝" pitchFamily="17" charset="-128"/>
            </a:endParaRPr>
          </a:p>
          <a:p>
            <a:pPr eaLnBrk="1" hangingPunct="1"/>
            <a:endParaRPr lang="en-US" altLang="ja-JP" sz="1400"/>
          </a:p>
        </p:txBody>
      </p:sp>
      <p:sp>
        <p:nvSpPr>
          <p:cNvPr id="1031" name="Oval 96"/>
          <p:cNvSpPr>
            <a:spLocks noChangeArrowheads="1"/>
          </p:cNvSpPr>
          <p:nvPr userDrawn="1"/>
        </p:nvSpPr>
        <p:spPr bwMode="auto">
          <a:xfrm>
            <a:off x="4645025" y="3538538"/>
            <a:ext cx="242888" cy="242887"/>
          </a:xfrm>
          <a:prstGeom prst="ellipse">
            <a:avLst/>
          </a:prstGeom>
          <a:solidFill>
            <a:srgbClr val="FFFFFF"/>
          </a:solidFill>
          <a:ln w="9525">
            <a:solidFill>
              <a:srgbClr val="000000"/>
            </a:solidFill>
            <a:round/>
            <a:headEnd/>
            <a:tailEnd/>
          </a:ln>
        </p:spPr>
        <p:txBody>
          <a:bodyPr lIns="0" tIns="0" rIns="0" bIns="0"/>
          <a:lstStyle>
            <a:lvl1pPr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defTabSz="696913" eaLnBrk="0" hangingPunct="0"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defTabSz="696913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defTabSz="696913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defTabSz="696913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defTabSz="696913" eaLnBrk="0" fontAlgn="base" hangingPunct="0">
              <a:spcBef>
                <a:spcPct val="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r>
              <a:rPr lang="ja-JP" altLang="en-US" sz="1000">
                <a:latin typeface="Century" pitchFamily="18" charset="0"/>
                <a:ea typeface="ＭＳ 明朝" pitchFamily="17" charset="-128"/>
              </a:rPr>
              <a:t>地</a:t>
            </a:r>
            <a:endParaRPr lang="ja-JP" altLang="en-US" sz="1000">
              <a:latin typeface="Times New Roman" pitchFamily="18" charset="0"/>
              <a:ea typeface="ＭＳ 明朝" pitchFamily="17" charset="-128"/>
            </a:endParaRPr>
          </a:p>
          <a:p>
            <a:pPr eaLnBrk="1" hangingPunct="1"/>
            <a:endParaRPr lang="en-US" altLang="ja-JP" sz="140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614363" rtl="0" eaLnBrk="0" fontAlgn="base" hangingPunct="0">
        <a:spcBef>
          <a:spcPct val="0"/>
        </a:spcBef>
        <a:spcAft>
          <a:spcPct val="0"/>
        </a:spcAft>
        <a:defRPr kumimoji="1" sz="100">
          <a:solidFill>
            <a:schemeClr val="tx2"/>
          </a:solidFill>
          <a:latin typeface="+mj-lt"/>
          <a:ea typeface="+mj-ea"/>
          <a:cs typeface="+mj-cs"/>
        </a:defRPr>
      </a:lvl1pPr>
      <a:lvl2pPr algn="ctr" defTabSz="614363" rtl="0" eaLnBrk="0" fontAlgn="base" hangingPunct="0">
        <a:spcBef>
          <a:spcPct val="0"/>
        </a:spcBef>
        <a:spcAft>
          <a:spcPct val="0"/>
        </a:spcAft>
        <a:defRPr kumimoji="1" sz="100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614363" rtl="0" eaLnBrk="0" fontAlgn="base" hangingPunct="0">
        <a:spcBef>
          <a:spcPct val="0"/>
        </a:spcBef>
        <a:spcAft>
          <a:spcPct val="0"/>
        </a:spcAft>
        <a:defRPr kumimoji="1" sz="100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614363" rtl="0" eaLnBrk="0" fontAlgn="base" hangingPunct="0">
        <a:spcBef>
          <a:spcPct val="0"/>
        </a:spcBef>
        <a:spcAft>
          <a:spcPct val="0"/>
        </a:spcAft>
        <a:defRPr kumimoji="1" sz="100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614363" rtl="0" eaLnBrk="0" fontAlgn="base" hangingPunct="0">
        <a:spcBef>
          <a:spcPct val="0"/>
        </a:spcBef>
        <a:spcAft>
          <a:spcPct val="0"/>
        </a:spcAft>
        <a:defRPr kumimoji="1" sz="1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defTabSz="614363" rtl="0" fontAlgn="base">
        <a:spcBef>
          <a:spcPct val="0"/>
        </a:spcBef>
        <a:spcAft>
          <a:spcPct val="0"/>
        </a:spcAft>
        <a:defRPr kumimoji="1" sz="1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defTabSz="614363" rtl="0" fontAlgn="base">
        <a:spcBef>
          <a:spcPct val="0"/>
        </a:spcBef>
        <a:spcAft>
          <a:spcPct val="0"/>
        </a:spcAft>
        <a:defRPr kumimoji="1" sz="1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defTabSz="614363" rtl="0" fontAlgn="base">
        <a:spcBef>
          <a:spcPct val="0"/>
        </a:spcBef>
        <a:spcAft>
          <a:spcPct val="0"/>
        </a:spcAft>
        <a:defRPr kumimoji="1" sz="1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defTabSz="614363" rtl="0" fontAlgn="base">
        <a:spcBef>
          <a:spcPct val="0"/>
        </a:spcBef>
        <a:spcAft>
          <a:spcPct val="0"/>
        </a:spcAft>
        <a:defRPr kumimoji="1" sz="1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algn="l" defTabSz="614363" rtl="0" eaLnBrk="0" fontAlgn="base" hangingPunct="0">
        <a:spcBef>
          <a:spcPct val="20000"/>
        </a:spcBef>
        <a:spcAft>
          <a:spcPct val="0"/>
        </a:spcAft>
        <a:defRPr kumimoji="1" sz="2200">
          <a:solidFill>
            <a:schemeClr val="tx1"/>
          </a:solidFill>
          <a:latin typeface="+mn-lt"/>
          <a:ea typeface="+mn-ea"/>
          <a:cs typeface="+mn-cs"/>
        </a:defRPr>
      </a:lvl1pPr>
      <a:lvl2pPr marL="552450" indent="-192088" algn="l" defTabSz="614363" rtl="0" eaLnBrk="0" fontAlgn="base" hangingPunct="0">
        <a:spcBef>
          <a:spcPct val="20000"/>
        </a:spcBef>
        <a:spcAft>
          <a:spcPct val="0"/>
        </a:spcAft>
        <a:buChar char="–"/>
        <a:defRPr kumimoji="1" sz="1900">
          <a:solidFill>
            <a:schemeClr val="tx1"/>
          </a:solidFill>
          <a:latin typeface="+mn-lt"/>
          <a:ea typeface="+mn-ea"/>
        </a:defRPr>
      </a:lvl2pPr>
      <a:lvl3pPr marL="885825" indent="-153988" algn="l" defTabSz="614363" rtl="0" eaLnBrk="0" fontAlgn="base" hangingPunct="0">
        <a:spcBef>
          <a:spcPct val="20000"/>
        </a:spcBef>
        <a:spcAft>
          <a:spcPct val="0"/>
        </a:spcAft>
        <a:buChar char="•"/>
        <a:defRPr kumimoji="1" sz="1600">
          <a:solidFill>
            <a:schemeClr val="tx1"/>
          </a:solidFill>
          <a:latin typeface="+mn-lt"/>
          <a:ea typeface="+mn-ea"/>
        </a:defRPr>
      </a:lvl3pPr>
      <a:lvl4pPr marL="1219200" indent="-153988" algn="l" defTabSz="614363" rtl="0" eaLnBrk="0" fontAlgn="base" hangingPunct="0">
        <a:spcBef>
          <a:spcPct val="20000"/>
        </a:spcBef>
        <a:spcAft>
          <a:spcPct val="0"/>
        </a:spcAft>
        <a:buChar char="–"/>
        <a:defRPr kumimoji="1" sz="1300">
          <a:solidFill>
            <a:schemeClr val="tx1"/>
          </a:solidFill>
          <a:latin typeface="+mn-lt"/>
          <a:ea typeface="+mn-ea"/>
        </a:defRPr>
      </a:lvl4pPr>
      <a:lvl5pPr marL="1552575" indent="-153988" algn="l" defTabSz="614363" rtl="0" eaLnBrk="0" fontAlgn="base" hangingPunct="0">
        <a:spcBef>
          <a:spcPct val="20000"/>
        </a:spcBef>
        <a:spcAft>
          <a:spcPct val="0"/>
        </a:spcAft>
        <a:buChar char="»"/>
        <a:defRPr kumimoji="1" sz="1300">
          <a:solidFill>
            <a:schemeClr val="tx1"/>
          </a:solidFill>
          <a:latin typeface="+mn-lt"/>
          <a:ea typeface="+mn-ea"/>
        </a:defRPr>
      </a:lvl5pPr>
      <a:lvl6pPr marL="2009775" indent="-153988" algn="l" defTabSz="614363" rtl="0" fontAlgn="base">
        <a:spcBef>
          <a:spcPct val="20000"/>
        </a:spcBef>
        <a:spcAft>
          <a:spcPct val="0"/>
        </a:spcAft>
        <a:buChar char="»"/>
        <a:defRPr kumimoji="1" sz="1300">
          <a:solidFill>
            <a:schemeClr val="tx1"/>
          </a:solidFill>
          <a:latin typeface="+mn-lt"/>
          <a:ea typeface="+mn-ea"/>
        </a:defRPr>
      </a:lvl6pPr>
      <a:lvl7pPr marL="2466975" indent="-153988" algn="l" defTabSz="614363" rtl="0" fontAlgn="base">
        <a:spcBef>
          <a:spcPct val="20000"/>
        </a:spcBef>
        <a:spcAft>
          <a:spcPct val="0"/>
        </a:spcAft>
        <a:buChar char="»"/>
        <a:defRPr kumimoji="1" sz="1300">
          <a:solidFill>
            <a:schemeClr val="tx1"/>
          </a:solidFill>
          <a:latin typeface="+mn-lt"/>
          <a:ea typeface="+mn-ea"/>
        </a:defRPr>
      </a:lvl7pPr>
      <a:lvl8pPr marL="2924175" indent="-153988" algn="l" defTabSz="614363" rtl="0" fontAlgn="base">
        <a:spcBef>
          <a:spcPct val="20000"/>
        </a:spcBef>
        <a:spcAft>
          <a:spcPct val="0"/>
        </a:spcAft>
        <a:buChar char="»"/>
        <a:defRPr kumimoji="1" sz="1300">
          <a:solidFill>
            <a:schemeClr val="tx1"/>
          </a:solidFill>
          <a:latin typeface="+mn-lt"/>
          <a:ea typeface="+mn-ea"/>
        </a:defRPr>
      </a:lvl8pPr>
      <a:lvl9pPr marL="3381375" indent="-153988" algn="l" defTabSz="614363" rtl="0" fontAlgn="base">
        <a:spcBef>
          <a:spcPct val="20000"/>
        </a:spcBef>
        <a:spcAft>
          <a:spcPct val="0"/>
        </a:spcAft>
        <a:buChar char="»"/>
        <a:defRPr kumimoji="1" sz="13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614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614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66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標準デザイン</vt:lpstr>
      <vt:lpstr>PowerPoint プレゼンテーション</vt:lpstr>
    </vt:vector>
  </TitlesOfParts>
  <Company>ugo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suprint</dc:creator>
  <cp:lastModifiedBy>ugo-99</cp:lastModifiedBy>
  <cp:revision>14</cp:revision>
  <dcterms:created xsi:type="dcterms:W3CDTF">2008-06-03T11:31:49Z</dcterms:created>
  <dcterms:modified xsi:type="dcterms:W3CDTF">2015-08-26T04:58:56Z</dcterms:modified>
</cp:coreProperties>
</file>

<file path=docProps/thumbnail.jpeg>
</file>