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709525" cy="946943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3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12" y="-72"/>
      </p:cViewPr>
      <p:guideLst>
        <p:guide orient="horz" pos="2983"/>
        <p:guide pos="40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28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1"/>
          <p:cNvGrpSpPr>
            <a:grpSpLocks/>
          </p:cNvGrpSpPr>
          <p:nvPr userDrawn="1"/>
        </p:nvGrpSpPr>
        <p:grpSpPr bwMode="auto">
          <a:xfrm>
            <a:off x="1079500" y="1079500"/>
            <a:ext cx="10553700" cy="7315200"/>
            <a:chOff x="680" y="680"/>
            <a:chExt cx="6648" cy="4608"/>
          </a:xfrm>
        </p:grpSpPr>
        <p:sp>
          <p:nvSpPr>
            <p:cNvPr id="1051" name="Line 49"/>
            <p:cNvSpPr>
              <a:spLocks noChangeShapeType="1"/>
            </p:cNvSpPr>
            <p:nvPr userDrawn="1"/>
          </p:nvSpPr>
          <p:spPr bwMode="auto">
            <a:xfrm>
              <a:off x="3842" y="680"/>
              <a:ext cx="0" cy="460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50"/>
            <p:cNvSpPr>
              <a:spLocks noChangeShapeType="1"/>
            </p:cNvSpPr>
            <p:nvPr userDrawn="1"/>
          </p:nvSpPr>
          <p:spPr bwMode="auto">
            <a:xfrm>
              <a:off x="4159" y="680"/>
              <a:ext cx="0" cy="460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auto">
            <a:xfrm>
              <a:off x="680" y="839"/>
              <a:ext cx="664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auto">
            <a:xfrm>
              <a:off x="680" y="907"/>
              <a:ext cx="664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auto">
            <a:xfrm>
              <a:off x="680" y="5123"/>
              <a:ext cx="664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auto">
            <a:xfrm>
              <a:off x="680" y="5055"/>
              <a:ext cx="664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auto">
            <a:xfrm>
              <a:off x="680" y="2981"/>
              <a:ext cx="6648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460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460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auto">
            <a:xfrm>
              <a:off x="7163" y="680"/>
              <a:ext cx="0" cy="460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auto">
            <a:xfrm>
              <a:off x="7095" y="680"/>
              <a:ext cx="0" cy="460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auto">
            <a:xfrm>
              <a:off x="4001" y="680"/>
              <a:ext cx="0" cy="4608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Rectangle 39"/>
            <p:cNvSpPr>
              <a:spLocks noChangeArrowheads="1"/>
            </p:cNvSpPr>
            <p:nvPr userDrawn="1"/>
          </p:nvSpPr>
          <p:spPr bwMode="auto">
            <a:xfrm>
              <a:off x="839" y="839"/>
              <a:ext cx="6325" cy="428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300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67" name="Rectangle 43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68" name="Oval 44"/>
          <p:cNvSpPr>
            <a:spLocks noChangeArrowheads="1"/>
          </p:cNvSpPr>
          <p:nvPr userDrawn="1"/>
        </p:nvSpPr>
        <p:spPr bwMode="auto">
          <a:xfrm>
            <a:off x="114173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pitchFamily="18" charset="-128"/>
                <a:ea typeface="ＭＳ Ｐ明朝" pitchFamily="18" charset="-128"/>
              </a:rPr>
              <a:t>天</a:t>
            </a:r>
          </a:p>
        </p:txBody>
      </p:sp>
      <p:sp>
        <p:nvSpPr>
          <p:cNvPr id="1069" name="Oval 45"/>
          <p:cNvSpPr>
            <a:spLocks noChangeArrowheads="1"/>
          </p:cNvSpPr>
          <p:nvPr userDrawn="1"/>
        </p:nvSpPr>
        <p:spPr bwMode="auto">
          <a:xfrm>
            <a:off x="11417300" y="81788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174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17475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pitchFamily="18" charset="-128"/>
                <a:ea typeface="ＭＳ Ｐ明朝" pitchFamily="18" charset="-128"/>
              </a:rPr>
              <a:t>地</a:t>
            </a:r>
          </a:p>
        </p:txBody>
      </p:sp>
      <p:grpSp>
        <p:nvGrpSpPr>
          <p:cNvPr id="4" name="グループ化 3"/>
          <p:cNvGrpSpPr/>
          <p:nvPr userDrawn="1"/>
        </p:nvGrpSpPr>
        <p:grpSpPr>
          <a:xfrm>
            <a:off x="0" y="53975"/>
            <a:ext cx="11264900" cy="7972425"/>
            <a:chOff x="0" y="53975"/>
            <a:chExt cx="11264900" cy="7972425"/>
          </a:xfrm>
        </p:grpSpPr>
        <p:grpSp>
          <p:nvGrpSpPr>
            <p:cNvPr id="1030" name="Group 67"/>
            <p:cNvGrpSpPr>
              <a:grpSpLocks/>
            </p:cNvGrpSpPr>
            <p:nvPr userDrawn="1"/>
          </p:nvGrpSpPr>
          <p:grpSpPr bwMode="auto">
            <a:xfrm>
              <a:off x="53975" y="53975"/>
              <a:ext cx="11210925" cy="7972425"/>
              <a:chOff x="34" y="34"/>
              <a:chExt cx="7062" cy="5022"/>
            </a:xfrm>
          </p:grpSpPr>
          <p:grpSp>
            <p:nvGrpSpPr>
              <p:cNvPr id="1031" name="Group 65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6988" cy="4013"/>
                <a:chOff x="39" y="975"/>
                <a:chExt cx="6988" cy="4013"/>
              </a:xfrm>
            </p:grpSpPr>
            <p:grpSp>
              <p:nvGrpSpPr>
                <p:cNvPr id="1044" name="Group 48"/>
                <p:cNvGrpSpPr>
                  <a:grpSpLocks/>
                </p:cNvGrpSpPr>
                <p:nvPr userDrawn="1"/>
              </p:nvGrpSpPr>
              <p:grpSpPr bwMode="auto">
                <a:xfrm>
                  <a:off x="975" y="975"/>
                  <a:ext cx="6052" cy="4013"/>
                  <a:chOff x="975" y="975"/>
                  <a:chExt cx="6052" cy="4013"/>
                </a:xfrm>
              </p:grpSpPr>
              <p:sp>
                <p:nvSpPr>
                  <p:cNvPr id="1048" name="Rectangle 42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75" y="975"/>
                    <a:ext cx="2868" cy="4013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49" name="Rectangle 4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842" y="975"/>
                    <a:ext cx="317" cy="4013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050" name="Rectangle 4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159" y="975"/>
                    <a:ext cx="2868" cy="4013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1pPr>
                    <a:lvl2pPr marL="742950" indent="-28575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2pPr>
                    <a:lvl3pPr marL="11430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3pPr>
                    <a:lvl4pPr marL="16002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4pPr>
                    <a:lvl5pPr marL="2057400" indent="-228600" eaLnBrk="0" hangingPunct="0"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300">
                        <a:solidFill>
                          <a:schemeClr val="tx1"/>
                        </a:solidFill>
                        <a:latin typeface="Arial" pitchFamily="34" charset="0"/>
                        <a:ea typeface="ＭＳ Ｐゴシック" pitchFamily="50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grpSp>
              <p:nvGrpSpPr>
                <p:cNvPr id="1045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046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4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1032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042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097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1033" name="Group 66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7057" cy="4228"/>
                <a:chOff x="39" y="828"/>
                <a:chExt cx="7057" cy="4228"/>
              </a:xfrm>
            </p:grpSpPr>
            <p:sp>
              <p:nvSpPr>
                <p:cNvPr id="1038" name="Rectangle 41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6189" cy="4149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1pPr>
                  <a:lvl2pPr marL="742950" indent="-285750" eaLnBrk="0" hangingPunct="0"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2pPr>
                  <a:lvl3pPr marL="1143000" indent="-228600" eaLnBrk="0" hangingPunct="0"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3pPr>
                  <a:lvl4pPr marL="1600200" indent="-228600" eaLnBrk="0" hangingPunct="0"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4pPr>
                  <a:lvl5pPr marL="2057400" indent="-228600" eaLnBrk="0" hangingPunct="0"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2300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039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040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pitchFamily="50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1034" name="Group 61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2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>
                    <a:defRPr/>
                  </a:pPr>
                  <a:r>
                    <a:rPr lang="en-US" altLang="ja-JP" sz="1600" smtClean="0"/>
                    <a:t>DVD</a:t>
                  </a:r>
                  <a:r>
                    <a:rPr lang="ja-JP" altLang="en-US" sz="1600" smtClean="0"/>
                    <a:t>ジャケット</a:t>
                  </a:r>
                </a:p>
                <a:p>
                  <a:pPr>
                    <a:defRPr/>
                  </a:pPr>
                  <a:r>
                    <a:rPr lang="en-US" altLang="ja-JP" sz="1200" smtClean="0"/>
                    <a:t>183×273mm</a:t>
                  </a:r>
                </a:p>
                <a:p>
                  <a:pPr>
                    <a:defRPr/>
                  </a:pPr>
                  <a:endParaRPr lang="en-US" altLang="ja-JP" sz="1200" smtClean="0"/>
                </a:p>
              </p:txBody>
            </p:sp>
            <p:sp>
              <p:nvSpPr>
                <p:cNvPr id="3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</a:defRPr>
                  </a:lvl9pPr>
                </a:lstStyle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フチ無印刷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は、</a:t>
                  </a:r>
                  <a:r>
                    <a:rPr kumimoji="1" lang="ja-JP" altLang="ja-JP" sz="700" b="1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外側の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黒い線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まで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背景や画像を伸ばして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ください。（左下図参照）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切れては困る絵柄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や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文字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等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は、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内側の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水色の線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の中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に作成してください。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透過性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や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半透明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、</a:t>
                  </a:r>
                  <a:r>
                    <a:rPr kumimoji="1" lang="ja-JP" altLang="ja-JP" sz="700" b="1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パターン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など変換が正常に出来ない場合があります。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用紙サイズの変更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や</a:t>
                  </a:r>
                  <a:r>
                    <a:rPr kumimoji="1" lang="ja-JP" altLang="ja-JP" sz="700" kern="100" dirty="0" smtClean="0">
                      <a:solidFill>
                        <a:srgbClr val="FF0000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、トンボの移動、変形などなさらないよう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お願いします。　</a:t>
                  </a: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説明用の枠などは削除してください。（削除の仕方は同封の</a:t>
                  </a:r>
                  <a:r>
                    <a: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PDF</a:t>
                  </a:r>
                  <a:r>
                    <a:rPr kumimoji="1" lang="ja-JP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でご確認いただけます。）</a:t>
                  </a:r>
                  <a:endParaRPr kumimoji="1" lang="en-US" altLang="ja-JP" sz="700" kern="100" dirty="0" smtClean="0">
                    <a:solidFill>
                      <a:schemeClr val="tx1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endParaRPr>
                </a:p>
                <a:p>
                  <a:pPr marL="108000" lvl="0" indent="-108000" algn="just">
                    <a:spcAft>
                      <a:spcPts val="0"/>
                    </a:spcAft>
                    <a:buClr>
                      <a:srgbClr val="000000"/>
                    </a:buClr>
                    <a:buSzPts val="700"/>
                    <a:buFont typeface="ＭＳ Ｐゴシック"/>
                    <a:buChar char="※"/>
                  </a:pPr>
                  <a:r>
                    <a:rPr kumimoji="1" lang="en-US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PDF</a:t>
                  </a:r>
                  <a:r>
                    <a:rPr kumimoji="1" lang="ja-JP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を作成する際は、テンプレートと同じサイズで</a:t>
                  </a:r>
                  <a:r>
                    <a:rPr kumimoji="1" lang="en-US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PDF</a:t>
                  </a:r>
                  <a:r>
                    <a:rPr kumimoji="1" lang="ja-JP" altLang="ja-JP" sz="700" kern="12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rPr>
                    <a:t>が作成されている事をご確認ください。</a:t>
                  </a:r>
                  <a:endParaRPr kumimoji="1" lang="ja-JP" altLang="en-US" sz="700" kern="1200" dirty="0">
                    <a:solidFill>
                      <a:schemeClr val="tx1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pic>
              <p:nvPicPr>
                <p:cNvPr id="1037" name="Picture 64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40" name="Picture 77" descr="ぬりたし説明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654599"/>
              <a:ext cx="1017588" cy="280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174750" rtl="0" eaLnBrk="0" fontAlgn="base" hangingPunct="0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174750" rtl="0" eaLnBrk="0" fontAlgn="base" hangingPunct="0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174750" rtl="0" eaLnBrk="0" fontAlgn="base" hangingPunct="0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174750" rtl="0" eaLnBrk="0" fontAlgn="base" hangingPunct="0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174750" rtl="0" eaLnBrk="0" fontAlgn="base" hangingPunct="0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174750" rtl="0" fontAlgn="base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174750" rtl="0" fontAlgn="base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174750" rtl="0" fontAlgn="base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174750" rtl="0" fontAlgn="base">
        <a:spcBef>
          <a:spcPct val="0"/>
        </a:spcBef>
        <a:spcAft>
          <a:spcPct val="0"/>
        </a:spcAft>
        <a:defRPr kumimoji="1" sz="5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39738" indent="-439738" algn="l" defTabSz="1174750" rtl="0" eaLnBrk="0" fontAlgn="base" hangingPunct="0">
        <a:spcBef>
          <a:spcPct val="20000"/>
        </a:spcBef>
        <a:spcAft>
          <a:spcPct val="0"/>
        </a:spcAft>
        <a:buChar char="•"/>
        <a:defRPr kumimoji="1" sz="4100">
          <a:solidFill>
            <a:schemeClr val="tx1"/>
          </a:solidFill>
          <a:latin typeface="+mn-lt"/>
          <a:ea typeface="+mn-ea"/>
          <a:cs typeface="+mn-cs"/>
        </a:defRPr>
      </a:lvl1pPr>
      <a:lvl2pPr marL="954088" indent="-366713" algn="l" defTabSz="1174750" rtl="0" eaLnBrk="0" fontAlgn="base" hangingPunct="0">
        <a:spcBef>
          <a:spcPct val="20000"/>
        </a:spcBef>
        <a:spcAft>
          <a:spcPct val="0"/>
        </a:spcAft>
        <a:buChar char="–"/>
        <a:defRPr kumimoji="1" sz="3600">
          <a:solidFill>
            <a:schemeClr val="tx1"/>
          </a:solidFill>
          <a:latin typeface="+mn-lt"/>
          <a:ea typeface="+mn-ea"/>
        </a:defRPr>
      </a:lvl2pPr>
      <a:lvl3pPr marL="1468438" indent="-293688" algn="l" defTabSz="1174750" rtl="0" eaLnBrk="0" fontAlgn="base" hangingPunct="0">
        <a:spcBef>
          <a:spcPct val="20000"/>
        </a:spcBef>
        <a:spcAft>
          <a:spcPct val="0"/>
        </a:spcAft>
        <a:buChar char="•"/>
        <a:defRPr kumimoji="1" sz="3100">
          <a:solidFill>
            <a:schemeClr val="tx1"/>
          </a:solidFill>
          <a:latin typeface="+mn-lt"/>
          <a:ea typeface="+mn-ea"/>
        </a:defRPr>
      </a:lvl3pPr>
      <a:lvl4pPr marL="2055813" indent="-293688" algn="l" defTabSz="117475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4pPr>
      <a:lvl5pPr marL="2643188" indent="-293688" algn="l" defTabSz="1174750" rtl="0" eaLnBrk="0" fontAlgn="base" hangingPunct="0">
        <a:spcBef>
          <a:spcPct val="20000"/>
        </a:spcBef>
        <a:spcAft>
          <a:spcPct val="0"/>
        </a:spcAft>
        <a:buChar char="»"/>
        <a:defRPr kumimoji="1" sz="2600">
          <a:solidFill>
            <a:schemeClr val="tx1"/>
          </a:solidFill>
          <a:latin typeface="+mn-lt"/>
          <a:ea typeface="+mn-ea"/>
        </a:defRPr>
      </a:lvl5pPr>
      <a:lvl6pPr marL="3100388" indent="-293688" algn="l" defTabSz="1174750" rtl="0" fontAlgn="base">
        <a:spcBef>
          <a:spcPct val="20000"/>
        </a:spcBef>
        <a:spcAft>
          <a:spcPct val="0"/>
        </a:spcAft>
        <a:buChar char="»"/>
        <a:defRPr kumimoji="1" sz="2600">
          <a:solidFill>
            <a:schemeClr val="tx1"/>
          </a:solidFill>
          <a:latin typeface="+mn-lt"/>
          <a:ea typeface="+mn-ea"/>
        </a:defRPr>
      </a:lvl6pPr>
      <a:lvl7pPr marL="3557588" indent="-293688" algn="l" defTabSz="1174750" rtl="0" fontAlgn="base">
        <a:spcBef>
          <a:spcPct val="20000"/>
        </a:spcBef>
        <a:spcAft>
          <a:spcPct val="0"/>
        </a:spcAft>
        <a:buChar char="»"/>
        <a:defRPr kumimoji="1" sz="2600">
          <a:solidFill>
            <a:schemeClr val="tx1"/>
          </a:solidFill>
          <a:latin typeface="+mn-lt"/>
          <a:ea typeface="+mn-ea"/>
        </a:defRPr>
      </a:lvl7pPr>
      <a:lvl8pPr marL="4014788" indent="-293688" algn="l" defTabSz="1174750" rtl="0" fontAlgn="base">
        <a:spcBef>
          <a:spcPct val="20000"/>
        </a:spcBef>
        <a:spcAft>
          <a:spcPct val="0"/>
        </a:spcAft>
        <a:buChar char="»"/>
        <a:defRPr kumimoji="1" sz="2600">
          <a:solidFill>
            <a:schemeClr val="tx1"/>
          </a:solidFill>
          <a:latin typeface="+mn-lt"/>
          <a:ea typeface="+mn-ea"/>
        </a:defRPr>
      </a:lvl8pPr>
      <a:lvl9pPr marL="4471988" indent="-293688" algn="l" defTabSz="1174750" rtl="0" fontAlgn="base">
        <a:spcBef>
          <a:spcPct val="20000"/>
        </a:spcBef>
        <a:spcAft>
          <a:spcPct val="0"/>
        </a:spcAft>
        <a:buChar char="»"/>
        <a:defRPr kumimoji="1" sz="2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1747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1747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5</cp:revision>
  <dcterms:created xsi:type="dcterms:W3CDTF">2010-06-01T10:41:20Z</dcterms:created>
  <dcterms:modified xsi:type="dcterms:W3CDTF">2015-03-10T06:43:19Z</dcterms:modified>
</cp:coreProperties>
</file>