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518477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600" y="-588"/>
      </p:cViewPr>
      <p:guideLst>
        <p:guide orient="horz" pos="908"/>
        <p:guide orient="horz" pos="2970"/>
        <p:guide pos="908"/>
        <p:guide pos="23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84375" y="685800"/>
            <a:ext cx="28892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771E71A1-6EF0-460E-8609-3CC15A0A54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1894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40B1140-E0FD-4E5F-BD49-479FF887BCF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5130800" cy="5994400"/>
            <a:chOff x="53975" y="53975"/>
            <a:chExt cx="5130800" cy="5994400"/>
          </a:xfrm>
        </p:grpSpPr>
        <p:grpSp>
          <p:nvGrpSpPr>
            <p:cNvPr id="4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5130800" cy="4662488"/>
              <a:chOff x="34" y="34"/>
              <a:chExt cx="3232" cy="2937"/>
            </a:xfrm>
          </p:grpSpPr>
          <p:grpSp>
            <p:nvGrpSpPr>
              <p:cNvPr id="5" name="Group 7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251" cy="1928"/>
                <a:chOff x="39" y="975"/>
                <a:chExt cx="2251" cy="1928"/>
              </a:xfrm>
            </p:grpSpPr>
            <p:sp>
              <p:nvSpPr>
                <p:cNvPr id="19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315" cy="192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0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1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7" name="Group 7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319" cy="2143"/>
                <a:chOff x="39" y="828"/>
                <a:chExt cx="2319" cy="2143"/>
              </a:xfrm>
            </p:grpSpPr>
            <p:sp>
              <p:nvSpPr>
                <p:cNvPr id="13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451" cy="206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8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5" y="941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4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B8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64×91mm</a:t>
                  </a:r>
                </a:p>
                <a:p>
                  <a:pPr eaLnBrk="1" hangingPunct="1"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3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4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13" y="5184775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25484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1079500" y="1079500"/>
            <a:ext cx="3025775" cy="3997325"/>
            <a:chOff x="680" y="680"/>
            <a:chExt cx="1906" cy="2518"/>
          </a:xfrm>
        </p:grpSpPr>
        <p:sp>
          <p:nvSpPr>
            <p:cNvPr id="1051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1"/>
            <p:cNvSpPr>
              <a:spLocks noChangeShapeType="1"/>
            </p:cNvSpPr>
            <p:nvPr userDrawn="1"/>
          </p:nvSpPr>
          <p:spPr bwMode="auto">
            <a:xfrm>
              <a:off x="1633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2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33"/>
            <p:cNvSpPr>
              <a:spLocks noChangeShapeType="1"/>
            </p:cNvSpPr>
            <p:nvPr userDrawn="1"/>
          </p:nvSpPr>
          <p:spPr bwMode="auto">
            <a:xfrm>
              <a:off x="2425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587" cy="21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729163" y="6156325"/>
            <a:ext cx="455612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9" name="Oval 62"/>
          <p:cNvSpPr>
            <a:spLocks noChangeArrowheads="1"/>
          </p:cNvSpPr>
          <p:nvPr userDrawn="1"/>
        </p:nvSpPr>
        <p:spPr bwMode="auto">
          <a:xfrm>
            <a:off x="3895725" y="108743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63"/>
          <p:cNvSpPr>
            <a:spLocks noChangeArrowheads="1"/>
          </p:cNvSpPr>
          <p:nvPr userDrawn="1"/>
        </p:nvSpPr>
        <p:spPr bwMode="auto">
          <a:xfrm>
            <a:off x="3890963" y="485775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2" name="Text Box 13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26</cp:revision>
  <dcterms:created xsi:type="dcterms:W3CDTF">2008-06-03T11:31:49Z</dcterms:created>
  <dcterms:modified xsi:type="dcterms:W3CDTF">2015-08-25T05:21:20Z</dcterms:modified>
</cp:coreProperties>
</file>