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8" r:id="rId2"/>
  </p:sldIdLst>
  <p:sldSz cx="5184775" cy="6156325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3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3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3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3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3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13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13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13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13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85" autoAdjust="0"/>
    <p:restoredTop sz="94660"/>
  </p:normalViewPr>
  <p:slideViewPr>
    <p:cSldViewPr>
      <p:cViewPr>
        <p:scale>
          <a:sx n="100" d="100"/>
          <a:sy n="100" d="100"/>
        </p:scale>
        <p:origin x="-3600" y="-588"/>
      </p:cViewPr>
      <p:guideLst>
        <p:guide orient="horz" pos="908"/>
        <p:guide orient="horz" pos="2970"/>
        <p:guide pos="908"/>
        <p:guide pos="235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984375" y="685800"/>
            <a:ext cx="288925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pitchFamily="50" charset="-128"/>
              </a:defRPr>
            </a:lvl1pPr>
          </a:lstStyle>
          <a:p>
            <a:pPr>
              <a:defRPr/>
            </a:pPr>
            <a:fld id="{1AD261BC-39B9-4C23-A181-3361248E903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1955819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30ADEADA-B6C5-4A26-AFB6-BF6FA00E843C}" type="slidenum">
              <a:rPr lang="en-US" altLang="ja-JP" smtClean="0">
                <a:ea typeface="ＭＳ Ｐゴシック" charset="-128"/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ja-JP" smtClean="0">
              <a:ea typeface="ＭＳ Ｐゴシック" charset="-128"/>
            </a:endParaRPr>
          </a:p>
        </p:txBody>
      </p:sp>
      <p:sp>
        <p:nvSpPr>
          <p:cNvPr id="40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smtClean="0">
              <a:ea typeface="ＭＳ Ｐ明朝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jpeg"/><Relationship Id="rId4" Type="http://schemas.openxmlformats.org/officeDocument/2006/relationships/hyperlink" Target="http://www.suprint.jp/studio/design_inquiry/regist.php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 userDrawn="1"/>
        </p:nvGrpSpPr>
        <p:grpSpPr>
          <a:xfrm>
            <a:off x="53975" y="53975"/>
            <a:ext cx="5130800" cy="5994400"/>
            <a:chOff x="53975" y="53975"/>
            <a:chExt cx="5130800" cy="5994400"/>
          </a:xfrm>
        </p:grpSpPr>
        <p:grpSp>
          <p:nvGrpSpPr>
            <p:cNvPr id="4" name="Group 51"/>
            <p:cNvGrpSpPr>
              <a:grpSpLocks/>
            </p:cNvGrpSpPr>
            <p:nvPr userDrawn="1"/>
          </p:nvGrpSpPr>
          <p:grpSpPr bwMode="auto">
            <a:xfrm>
              <a:off x="53975" y="53975"/>
              <a:ext cx="5130800" cy="4662488"/>
              <a:chOff x="34" y="34"/>
              <a:chExt cx="3232" cy="2937"/>
            </a:xfrm>
          </p:grpSpPr>
          <p:grpSp>
            <p:nvGrpSpPr>
              <p:cNvPr id="5" name="Group 78"/>
              <p:cNvGrpSpPr>
                <a:grpSpLocks/>
              </p:cNvGrpSpPr>
              <p:nvPr userDrawn="1"/>
            </p:nvGrpSpPr>
            <p:grpSpPr bwMode="auto">
              <a:xfrm>
                <a:off x="39" y="975"/>
                <a:ext cx="2251" cy="1928"/>
                <a:chOff x="39" y="975"/>
                <a:chExt cx="2251" cy="1928"/>
              </a:xfrm>
            </p:grpSpPr>
            <p:sp>
              <p:nvSpPr>
                <p:cNvPr id="19" name="Rectangle 48"/>
                <p:cNvSpPr>
                  <a:spLocks noChangeArrowheads="1"/>
                </p:cNvSpPr>
                <p:nvPr userDrawn="1"/>
              </p:nvSpPr>
              <p:spPr bwMode="auto">
                <a:xfrm>
                  <a:off x="975" y="975"/>
                  <a:ext cx="1315" cy="1928"/>
                </a:xfrm>
                <a:prstGeom prst="rect">
                  <a:avLst/>
                </a:prstGeom>
                <a:noFill/>
                <a:ln w="6350">
                  <a:solidFill>
                    <a:srgbClr val="00FF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74295" tIns="8890" rIns="74295" bIns="8890"/>
                <a:lstStyle>
                  <a:lvl1pPr eaLnBrk="0" hangingPunct="0">
                    <a:defRPr kumimoji="1" sz="13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 sz="13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 sz="13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 sz="13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 sz="13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3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3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3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3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20" name="Group 68"/>
                <p:cNvGrpSpPr>
                  <a:grpSpLocks/>
                </p:cNvGrpSpPr>
                <p:nvPr userDrawn="1"/>
              </p:nvGrpSpPr>
              <p:grpSpPr bwMode="auto">
                <a:xfrm>
                  <a:off x="39" y="1252"/>
                  <a:ext cx="930" cy="431"/>
                  <a:chOff x="98" y="3518"/>
                  <a:chExt cx="2325" cy="1077"/>
                </a:xfrm>
              </p:grpSpPr>
              <p:sp>
                <p:nvSpPr>
                  <p:cNvPr id="21" name="Line 69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4055"/>
                    <a:ext cx="105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FF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" name="Text Box 70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3518"/>
                    <a:ext cx="1475" cy="107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FF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 eaLnBrk="0" hangingPunct="0">
                      <a:defRPr kumimoji="1" sz="13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 eaLnBrk="0" hangingPunct="0">
                      <a:defRPr kumimoji="1" sz="13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 eaLnBrk="0" hangingPunct="0">
                      <a:defRPr kumimoji="1" sz="13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 eaLnBrk="0" hangingPunct="0">
                      <a:defRPr kumimoji="1" sz="13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 eaLnBrk="0" hangingPunct="0">
                      <a:defRPr kumimoji="1" sz="13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3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3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3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3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 eaLnBrk="1" hangingPunct="1">
                      <a:defRPr/>
                    </a:pP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切れては困る物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はこの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水色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の線の内側に配置。</a:t>
                    </a:r>
                  </a:p>
                </p:txBody>
              </p:sp>
            </p:grpSp>
          </p:grpSp>
          <p:grpSp>
            <p:nvGrpSpPr>
              <p:cNvPr id="6" name="Group 71"/>
              <p:cNvGrpSpPr>
                <a:grpSpLocks/>
              </p:cNvGrpSpPr>
              <p:nvPr userDrawn="1"/>
            </p:nvGrpSpPr>
            <p:grpSpPr bwMode="auto">
              <a:xfrm>
                <a:off x="39" y="1764"/>
                <a:ext cx="794" cy="340"/>
                <a:chOff x="98" y="4958"/>
                <a:chExt cx="1985" cy="850"/>
              </a:xfrm>
            </p:grpSpPr>
            <p:sp>
              <p:nvSpPr>
                <p:cNvPr id="17" name="Line 72"/>
                <p:cNvSpPr>
                  <a:spLocks noChangeShapeType="1"/>
                </p:cNvSpPr>
                <p:nvPr userDrawn="1"/>
              </p:nvSpPr>
              <p:spPr bwMode="auto">
                <a:xfrm>
                  <a:off x="1373" y="5383"/>
                  <a:ext cx="710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" name="Text Box 73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98" y="4958"/>
                  <a:ext cx="1475" cy="85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 lIns="18000" tIns="18000" rIns="18000" bIns="18000"/>
                <a:lstStyle>
                  <a:lvl1pPr defTabSz="696913" eaLnBrk="0" hangingPunct="0">
                    <a:defRPr kumimoji="1" sz="13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696913" eaLnBrk="0" hangingPunct="0">
                    <a:defRPr kumimoji="1" sz="13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696913" eaLnBrk="0" hangingPunct="0">
                    <a:defRPr kumimoji="1" sz="13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696913" eaLnBrk="0" hangingPunct="0">
                    <a:defRPr kumimoji="1" sz="13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696913" eaLnBrk="0" hangingPunct="0">
                    <a:defRPr kumimoji="1" sz="13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3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3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3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3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algn="just" eaLnBrk="1" hangingPunct="1">
                    <a:defRPr/>
                  </a:pPr>
                  <a:r>
                    <a:rPr lang="ja-JP" altLang="en-US" sz="1000" b="1" smtClean="0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フチ無印刷</a:t>
                  </a: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は</a:t>
                  </a:r>
                </a:p>
                <a:p>
                  <a:pPr algn="just" eaLnBrk="1" hangingPunct="1">
                    <a:defRPr/>
                  </a:pP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この</a:t>
                  </a:r>
                  <a:r>
                    <a:rPr lang="ja-JP" altLang="en-US" sz="1000" b="1" smtClean="0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黒</a:t>
                  </a: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い線まで伸ばす。</a:t>
                  </a:r>
                </a:p>
              </p:txBody>
            </p:sp>
          </p:grpSp>
          <p:grpSp>
            <p:nvGrpSpPr>
              <p:cNvPr id="7" name="Group 79"/>
              <p:cNvGrpSpPr>
                <a:grpSpLocks/>
              </p:cNvGrpSpPr>
              <p:nvPr userDrawn="1"/>
            </p:nvGrpSpPr>
            <p:grpSpPr bwMode="auto">
              <a:xfrm>
                <a:off x="39" y="828"/>
                <a:ext cx="2319" cy="2143"/>
                <a:chOff x="39" y="828"/>
                <a:chExt cx="2319" cy="2143"/>
              </a:xfrm>
            </p:grpSpPr>
            <p:sp>
              <p:nvSpPr>
                <p:cNvPr id="13" name="Rectangle 56"/>
                <p:cNvSpPr>
                  <a:spLocks noChangeArrowheads="1"/>
                </p:cNvSpPr>
                <p:nvPr userDrawn="1"/>
              </p:nvSpPr>
              <p:spPr bwMode="auto">
                <a:xfrm>
                  <a:off x="907" y="907"/>
                  <a:ext cx="1451" cy="2064"/>
                </a:xfrm>
                <a:prstGeom prst="rect">
                  <a:avLst/>
                </a:prstGeom>
                <a:noFill/>
                <a:ln w="6350">
                  <a:solidFill>
                    <a:srgbClr val="0000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74295" tIns="8890" rIns="74295" bIns="8890"/>
                <a:lstStyle>
                  <a:lvl1pPr eaLnBrk="0" hangingPunct="0">
                    <a:defRPr kumimoji="1" sz="13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 sz="13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 sz="13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 sz="13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 sz="13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3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3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3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3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14" name="Group 74"/>
                <p:cNvGrpSpPr>
                  <a:grpSpLocks/>
                </p:cNvGrpSpPr>
                <p:nvPr userDrawn="1"/>
              </p:nvGrpSpPr>
              <p:grpSpPr bwMode="auto">
                <a:xfrm>
                  <a:off x="39" y="828"/>
                  <a:ext cx="862" cy="343"/>
                  <a:chOff x="98" y="2258"/>
                  <a:chExt cx="2155" cy="857"/>
                </a:xfrm>
              </p:grpSpPr>
              <p:sp>
                <p:nvSpPr>
                  <p:cNvPr id="15" name="Line 75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2688"/>
                    <a:ext cx="88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" name="Text Box 76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2258"/>
                    <a:ext cx="1475" cy="85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 eaLnBrk="0" hangingPunct="0">
                      <a:defRPr kumimoji="1" sz="13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 eaLnBrk="0" hangingPunct="0">
                      <a:defRPr kumimoji="1" sz="13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 eaLnBrk="0" hangingPunct="0">
                      <a:defRPr kumimoji="1" sz="13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 eaLnBrk="0" hangingPunct="0">
                      <a:defRPr kumimoji="1" sz="13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 eaLnBrk="0" hangingPunct="0">
                      <a:defRPr kumimoji="1" sz="13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3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3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3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3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 eaLnBrk="1" hangingPunct="1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仕上がり位置。</a:t>
                    </a:r>
                  </a:p>
                  <a:p>
                    <a:pPr algn="just" eaLnBrk="1" hangingPunct="1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青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い線でカットします。</a:t>
                    </a:r>
                  </a:p>
                </p:txBody>
              </p:sp>
            </p:grpSp>
          </p:grpSp>
          <p:pic>
            <p:nvPicPr>
              <p:cNvPr id="8" name="Picture 77" descr="ぬりたし説明"/>
              <p:cNvPicPr>
                <a:picLocks noChangeAspect="1" noChangeArrowheads="1"/>
              </p:cNvPicPr>
              <p:nvPr userDrawn="1"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25" y="941"/>
                <a:ext cx="641" cy="17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9" name="Group 50"/>
              <p:cNvGrpSpPr>
                <a:grpSpLocks/>
              </p:cNvGrpSpPr>
              <p:nvPr userDrawn="1"/>
            </p:nvGrpSpPr>
            <p:grpSpPr bwMode="auto">
              <a:xfrm>
                <a:off x="34" y="34"/>
                <a:ext cx="3191" cy="567"/>
                <a:chOff x="34" y="34"/>
                <a:chExt cx="3191" cy="567"/>
              </a:xfrm>
            </p:grpSpPr>
            <p:sp>
              <p:nvSpPr>
                <p:cNvPr id="10" name="Rectangle 65"/>
                <p:cNvSpPr>
                  <a:spLocks noChangeArrowheads="1"/>
                </p:cNvSpPr>
                <p:nvPr userDrawn="1"/>
              </p:nvSpPr>
              <p:spPr bwMode="auto">
                <a:xfrm>
                  <a:off x="34" y="34"/>
                  <a:ext cx="839" cy="56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lIns="36000" tIns="36000" rIns="36000" bIns="36000">
                  <a:normAutofit/>
                </a:bodyPr>
                <a:lstStyle>
                  <a:lvl1pPr defTabSz="1803400" eaLnBrk="0" hangingPunct="0">
                    <a:defRPr kumimoji="1" sz="13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1803400" eaLnBrk="0" hangingPunct="0">
                    <a:defRPr kumimoji="1" sz="13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1803400" eaLnBrk="0" hangingPunct="0">
                    <a:defRPr kumimoji="1" sz="13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1803400" eaLnBrk="0" hangingPunct="0">
                    <a:defRPr kumimoji="1" sz="13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1803400" eaLnBrk="0" hangingPunct="0">
                    <a:defRPr kumimoji="1" sz="13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3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3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3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3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defRPr/>
                  </a:pPr>
                  <a:r>
                    <a:rPr lang="en-US" altLang="ja-JP" sz="1600" b="1" smtClean="0"/>
                    <a:t>B8</a:t>
                  </a:r>
                  <a:r>
                    <a:rPr lang="ja-JP" altLang="en-US" sz="1600" b="1" smtClean="0"/>
                    <a:t>サイズ　縦</a:t>
                  </a:r>
                  <a:endParaRPr lang="ja-JP" altLang="en-US" sz="1600" smtClean="0"/>
                </a:p>
                <a:p>
                  <a:pPr eaLnBrk="1" hangingPunct="1">
                    <a:defRPr/>
                  </a:pPr>
                  <a:r>
                    <a:rPr lang="en-US" altLang="ja-JP" sz="1200" smtClean="0"/>
                    <a:t>64×91mm</a:t>
                  </a:r>
                </a:p>
                <a:p>
                  <a:pPr eaLnBrk="1" hangingPunct="1">
                    <a:defRPr/>
                  </a:pPr>
                  <a:endParaRPr lang="en-US" altLang="ja-JP" sz="1200" smtClean="0"/>
                </a:p>
              </p:txBody>
            </p:sp>
            <p:sp>
              <p:nvSpPr>
                <p:cNvPr id="11" name="Text Box 67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872" y="34"/>
                  <a:ext cx="2353" cy="567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</p:spPr>
              <p:txBody>
                <a:bodyPr lIns="36000" tIns="36000" rIns="36000" bIns="36000">
                  <a:normAutofit/>
                </a:bodyPr>
                <a:lstStyle>
                  <a:lvl1pPr marL="114300" indent="-114300" defTabSz="696913" eaLnBrk="0" hangingPunct="0">
                    <a:defRPr kumimoji="1" sz="13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696913" eaLnBrk="0" hangingPunct="0">
                    <a:defRPr kumimoji="1" sz="13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696913" eaLnBrk="0" hangingPunct="0">
                    <a:defRPr kumimoji="1" sz="13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696913" eaLnBrk="0" hangingPunct="0">
                    <a:defRPr kumimoji="1" sz="13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696913" eaLnBrk="0" hangingPunct="0">
                    <a:defRPr kumimoji="1" sz="13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3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3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3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3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フチ無印刷</a:t>
                  </a:r>
                  <a:r>
                    <a:rPr lang="ja-JP" altLang="en-US" sz="700" smtClean="0"/>
                    <a:t>をご希望の場合、外側の黒い線まで背景や画像を伸ばして下さい。（右下図参照）</a:t>
                  </a:r>
                </a:p>
                <a:p>
                  <a:pPr eaLnBrk="1" hangingPunct="1"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切れては困る絵柄や文字等</a:t>
                  </a:r>
                  <a:r>
                    <a:rPr lang="ja-JP" altLang="en-US" sz="700" smtClean="0"/>
                    <a:t>は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、仕上り（青い四角）より</a:t>
                  </a:r>
                  <a:r>
                    <a:rPr lang="en-US" altLang="ja-JP" sz="700" b="1" smtClean="0">
                      <a:solidFill>
                        <a:srgbClr val="FF0000"/>
                      </a:solidFill>
                    </a:rPr>
                    <a:t>2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～</a:t>
                  </a:r>
                  <a:r>
                    <a:rPr lang="en-US" altLang="ja-JP" sz="700" b="1" smtClean="0">
                      <a:solidFill>
                        <a:srgbClr val="FF0000"/>
                      </a:solidFill>
                    </a:rPr>
                    <a:t>3mm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以上内側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（水色の四角の中）</a:t>
                  </a:r>
                  <a:r>
                    <a:rPr lang="ja-JP" altLang="en-US" sz="700" smtClean="0"/>
                    <a:t>に入れて作成してください。</a:t>
                  </a:r>
                </a:p>
                <a:p>
                  <a:pPr eaLnBrk="1" hangingPunct="1"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透過性</a:t>
                  </a:r>
                  <a:r>
                    <a:rPr lang="ja-JP" altLang="en-US" sz="700" smtClean="0"/>
                    <a:t>や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半透明</a:t>
                  </a:r>
                  <a:r>
                    <a:rPr lang="ja-JP" altLang="en-US" sz="700" smtClean="0"/>
                    <a:t>、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パターン</a:t>
                  </a:r>
                  <a:r>
                    <a:rPr lang="ja-JP" altLang="en-US" sz="700" smtClean="0"/>
                    <a:t>など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変換が正常に出来ない</a:t>
                  </a:r>
                  <a:r>
                    <a:rPr lang="ja-JP" altLang="en-US" sz="700" smtClean="0"/>
                    <a:t>場合があります。</a:t>
                  </a:r>
                </a:p>
                <a:p>
                  <a:pPr eaLnBrk="1" hangingPunct="1"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用紙サイズの変更</a:t>
                  </a:r>
                  <a:r>
                    <a:rPr lang="ja-JP" altLang="en-US" sz="700" smtClean="0"/>
                    <a:t>や、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トンボの移動</a:t>
                  </a:r>
                  <a:r>
                    <a:rPr lang="ja-JP" altLang="en-US" sz="700" smtClean="0"/>
                    <a:t>、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変形</a:t>
                  </a:r>
                  <a:r>
                    <a:rPr lang="ja-JP" altLang="en-US" sz="700" smtClean="0"/>
                    <a:t>など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なさらない</a:t>
                  </a:r>
                  <a:r>
                    <a:rPr lang="ja-JP" altLang="en-US" sz="700" smtClean="0"/>
                    <a:t>ようお願いします。　</a:t>
                  </a:r>
                </a:p>
                <a:p>
                  <a:pPr eaLnBrk="1" hangingPunct="1">
                    <a:buFontTx/>
                    <a:buChar char="※"/>
                    <a:defRPr/>
                  </a:pPr>
                  <a:r>
                    <a:rPr lang="ja-JP" altLang="en-US" sz="700" smtClean="0"/>
                    <a:t>テンプレートを使用して</a:t>
                  </a:r>
                  <a:r>
                    <a:rPr lang="en-US" altLang="ja-JP" sz="700" smtClean="0"/>
                    <a:t>PDF</a:t>
                  </a:r>
                  <a:r>
                    <a:rPr lang="ja-JP" altLang="en-US" sz="700" smtClean="0"/>
                    <a:t>を作成する際は、説明部分を削除してください。また、テンプレートと同じサイズかどうか確認してください。</a:t>
                  </a:r>
                </a:p>
              </p:txBody>
            </p:sp>
            <p:pic>
              <p:nvPicPr>
                <p:cNvPr id="12" name="Picture 49" descr="新Suprintロゴ"/>
                <p:cNvPicPr>
                  <a:picLocks noChangeAspect="1" noChangeArrowheads="1"/>
                </p:cNvPicPr>
                <p:nvPr userDrawn="1"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5" y="351"/>
                  <a:ext cx="342" cy="2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</p:grpSp>
        <p:pic>
          <p:nvPicPr>
            <p:cNvPr id="1026" name="図 1">
              <a:hlinkClick r:id="rId4"/>
            </p:cNvPr>
            <p:cNvPicPr>
              <a:picLocks noChangeAspect="1" noChangeArrowheads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4213" y="5184775"/>
              <a:ext cx="3813175" cy="86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05475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52"/>
          <p:cNvGrpSpPr>
            <a:grpSpLocks/>
          </p:cNvGrpSpPr>
          <p:nvPr userDrawn="1"/>
        </p:nvGrpSpPr>
        <p:grpSpPr bwMode="auto">
          <a:xfrm>
            <a:off x="1079500" y="1079500"/>
            <a:ext cx="3025775" cy="3997325"/>
            <a:chOff x="680" y="680"/>
            <a:chExt cx="1906" cy="2518"/>
          </a:xfrm>
        </p:grpSpPr>
        <p:sp>
          <p:nvSpPr>
            <p:cNvPr id="1051" name="Line 24"/>
            <p:cNvSpPr>
              <a:spLocks noChangeShapeType="1"/>
            </p:cNvSpPr>
            <p:nvPr userDrawn="1"/>
          </p:nvSpPr>
          <p:spPr bwMode="auto">
            <a:xfrm>
              <a:off x="680" y="838"/>
              <a:ext cx="1906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2" name="Line 25"/>
            <p:cNvSpPr>
              <a:spLocks noChangeShapeType="1"/>
            </p:cNvSpPr>
            <p:nvPr userDrawn="1"/>
          </p:nvSpPr>
          <p:spPr bwMode="auto">
            <a:xfrm>
              <a:off x="680" y="906"/>
              <a:ext cx="1906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3" name="Line 26"/>
            <p:cNvSpPr>
              <a:spLocks noChangeShapeType="1"/>
            </p:cNvSpPr>
            <p:nvPr userDrawn="1"/>
          </p:nvSpPr>
          <p:spPr bwMode="auto">
            <a:xfrm>
              <a:off x="680" y="1939"/>
              <a:ext cx="1906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4" name="Line 27"/>
            <p:cNvSpPr>
              <a:spLocks noChangeShapeType="1"/>
            </p:cNvSpPr>
            <p:nvPr userDrawn="1"/>
          </p:nvSpPr>
          <p:spPr bwMode="auto">
            <a:xfrm>
              <a:off x="680" y="2969"/>
              <a:ext cx="1906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5" name="Line 28"/>
            <p:cNvSpPr>
              <a:spLocks noChangeShapeType="1"/>
            </p:cNvSpPr>
            <p:nvPr userDrawn="1"/>
          </p:nvSpPr>
          <p:spPr bwMode="auto">
            <a:xfrm>
              <a:off x="680" y="3037"/>
              <a:ext cx="1906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6" name="Line 29"/>
            <p:cNvSpPr>
              <a:spLocks noChangeShapeType="1"/>
            </p:cNvSpPr>
            <p:nvPr userDrawn="1"/>
          </p:nvSpPr>
          <p:spPr bwMode="auto">
            <a:xfrm>
              <a:off x="838" y="680"/>
              <a:ext cx="0" cy="2518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7" name="Line 30"/>
            <p:cNvSpPr>
              <a:spLocks noChangeShapeType="1"/>
            </p:cNvSpPr>
            <p:nvPr userDrawn="1"/>
          </p:nvSpPr>
          <p:spPr bwMode="auto">
            <a:xfrm>
              <a:off x="906" y="680"/>
              <a:ext cx="0" cy="2518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8" name="Line 31"/>
            <p:cNvSpPr>
              <a:spLocks noChangeShapeType="1"/>
            </p:cNvSpPr>
            <p:nvPr userDrawn="1"/>
          </p:nvSpPr>
          <p:spPr bwMode="auto">
            <a:xfrm>
              <a:off x="1633" y="680"/>
              <a:ext cx="0" cy="2518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9" name="Line 32"/>
            <p:cNvSpPr>
              <a:spLocks noChangeShapeType="1"/>
            </p:cNvSpPr>
            <p:nvPr userDrawn="1"/>
          </p:nvSpPr>
          <p:spPr bwMode="auto">
            <a:xfrm>
              <a:off x="2357" y="680"/>
              <a:ext cx="0" cy="2518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60" name="Line 33"/>
            <p:cNvSpPr>
              <a:spLocks noChangeShapeType="1"/>
            </p:cNvSpPr>
            <p:nvPr userDrawn="1"/>
          </p:nvSpPr>
          <p:spPr bwMode="auto">
            <a:xfrm>
              <a:off x="2425" y="680"/>
              <a:ext cx="0" cy="2518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61" name="Rectangle 34"/>
            <p:cNvSpPr>
              <a:spLocks noChangeArrowheads="1"/>
            </p:cNvSpPr>
            <p:nvPr userDrawn="1"/>
          </p:nvSpPr>
          <p:spPr bwMode="auto">
            <a:xfrm>
              <a:off x="838" y="838"/>
              <a:ext cx="1587" cy="2199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 sz="1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 sz="1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 sz="1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 sz="1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 sz="1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sp>
        <p:nvSpPr>
          <p:cNvPr id="1027" name="Rectangle 23"/>
          <p:cNvSpPr>
            <a:spLocks noGrp="1" noChangeArrowheads="1"/>
          </p:cNvSpPr>
          <p:nvPr>
            <p:ph type="title"/>
          </p:nvPr>
        </p:nvSpPr>
        <p:spPr bwMode="auto">
          <a:xfrm>
            <a:off x="4729163" y="6156325"/>
            <a:ext cx="455612" cy="8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3178" tIns="21589" rIns="43178" bIns="2158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8" name="Oval 62"/>
          <p:cNvSpPr>
            <a:spLocks noChangeArrowheads="1"/>
          </p:cNvSpPr>
          <p:nvPr userDrawn="1"/>
        </p:nvSpPr>
        <p:spPr bwMode="auto">
          <a:xfrm>
            <a:off x="3895725" y="1087438"/>
            <a:ext cx="215900" cy="21590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>
            <a:lvl1pPr defTabSz="696913" eaLnBrk="0" hangingPunct="0">
              <a:defRPr kumimoji="1" sz="1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696913" eaLnBrk="0" hangingPunct="0">
              <a:defRPr kumimoji="1" sz="1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696913" eaLnBrk="0" hangingPunct="0">
              <a:defRPr kumimoji="1" sz="1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696913" eaLnBrk="0" hangingPunct="0">
              <a:defRPr kumimoji="1" sz="1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696913" eaLnBrk="0" hangingPunct="0">
              <a:defRPr kumimoji="1" sz="1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000">
                <a:latin typeface="Century" pitchFamily="18" charset="0"/>
                <a:ea typeface="ＭＳ 明朝" pitchFamily="17" charset="-128"/>
              </a:rPr>
              <a:t>天</a:t>
            </a:r>
            <a:endParaRPr lang="ja-JP" altLang="en-US" sz="1000">
              <a:latin typeface="Times New Roman" pitchFamily="18" charset="0"/>
              <a:ea typeface="ＭＳ 明朝" pitchFamily="17" charset="-128"/>
            </a:endParaRPr>
          </a:p>
          <a:p>
            <a:pPr eaLnBrk="1" hangingPunct="1"/>
            <a:endParaRPr lang="en-US" altLang="ja-JP" sz="1400"/>
          </a:p>
        </p:txBody>
      </p:sp>
      <p:sp>
        <p:nvSpPr>
          <p:cNvPr id="1029" name="Oval 63"/>
          <p:cNvSpPr>
            <a:spLocks noChangeArrowheads="1"/>
          </p:cNvSpPr>
          <p:nvPr userDrawn="1"/>
        </p:nvSpPr>
        <p:spPr bwMode="auto">
          <a:xfrm>
            <a:off x="3890963" y="4857750"/>
            <a:ext cx="215900" cy="21590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>
            <a:lvl1pPr defTabSz="696913" eaLnBrk="0" hangingPunct="0">
              <a:defRPr kumimoji="1" sz="1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696913" eaLnBrk="0" hangingPunct="0">
              <a:defRPr kumimoji="1" sz="1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696913" eaLnBrk="0" hangingPunct="0">
              <a:defRPr kumimoji="1" sz="1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696913" eaLnBrk="0" hangingPunct="0">
              <a:defRPr kumimoji="1" sz="1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696913" eaLnBrk="0" hangingPunct="0">
              <a:defRPr kumimoji="1" sz="1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000">
                <a:latin typeface="Century" pitchFamily="18" charset="0"/>
                <a:ea typeface="ＭＳ 明朝" pitchFamily="17" charset="-128"/>
              </a:rPr>
              <a:t>地</a:t>
            </a:r>
            <a:endParaRPr lang="ja-JP" altLang="en-US" sz="1000">
              <a:latin typeface="Times New Roman" pitchFamily="18" charset="0"/>
              <a:ea typeface="ＭＳ 明朝" pitchFamily="17" charset="-128"/>
            </a:endParaRPr>
          </a:p>
          <a:p>
            <a:pPr eaLnBrk="1" hangingPunct="1"/>
            <a:endParaRPr lang="en-US" altLang="ja-JP" sz="1400"/>
          </a:p>
        </p:txBody>
      </p:sp>
      <p:sp>
        <p:nvSpPr>
          <p:cNvPr id="1031" name="Text Box 13"/>
          <p:cNvSpPr txBox="1">
            <a:spLocks noChangeArrowheads="1"/>
          </p:cNvSpPr>
          <p:nvPr userDrawn="1"/>
        </p:nvSpPr>
        <p:spPr bwMode="auto">
          <a:xfrm>
            <a:off x="1079500" y="1079500"/>
            <a:ext cx="190500" cy="19050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/>
          <a:lstStyle>
            <a:lvl1pPr defTabSz="966788" eaLnBrk="0" hangingPunct="0">
              <a:defRPr kumimoji="1" sz="1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66788" eaLnBrk="0" hangingPunct="0">
              <a:defRPr kumimoji="1" sz="1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66788" eaLnBrk="0" hangingPunct="0">
              <a:defRPr kumimoji="1" sz="1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66788" eaLnBrk="0" hangingPunct="0">
              <a:defRPr kumimoji="1" sz="1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66788" eaLnBrk="0" hangingPunct="0">
              <a:defRPr kumimoji="1" sz="1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ja-JP" altLang="en-US" sz="1200"/>
              <a:t>裏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647700" rtl="0" eaLnBrk="0" fontAlgn="base" hangingPunct="0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+mj-lt"/>
          <a:ea typeface="+mj-ea"/>
          <a:cs typeface="+mj-cs"/>
        </a:defRPr>
      </a:lvl1pPr>
      <a:lvl2pPr algn="ctr" defTabSz="647700" rtl="0" eaLnBrk="0" fontAlgn="base" hangingPunct="0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647700" rtl="0" eaLnBrk="0" fontAlgn="base" hangingPunct="0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647700" rtl="0" eaLnBrk="0" fontAlgn="base" hangingPunct="0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647700" rtl="0" eaLnBrk="0" fontAlgn="base" hangingPunct="0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defTabSz="647700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defTabSz="647700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defTabSz="647700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defTabSz="647700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defTabSz="647700" rtl="0" eaLnBrk="0" fontAlgn="base" hangingPunct="0">
        <a:spcBef>
          <a:spcPct val="20000"/>
        </a:spcBef>
        <a:spcAft>
          <a:spcPct val="0"/>
        </a:spcAft>
        <a:defRPr kumimoji="1" sz="2300">
          <a:solidFill>
            <a:schemeClr val="tx1"/>
          </a:solidFill>
          <a:latin typeface="+mn-lt"/>
          <a:ea typeface="+mn-ea"/>
          <a:cs typeface="+mn-cs"/>
        </a:defRPr>
      </a:lvl1pPr>
      <a:lvl2pPr marL="525463" indent="-201613" algn="l" defTabSz="647700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2pPr>
      <a:lvl3pPr marL="809625" indent="-161925" algn="l" defTabSz="647700" rtl="0" eaLnBrk="0" fontAlgn="base" hangingPunct="0">
        <a:spcBef>
          <a:spcPct val="20000"/>
        </a:spcBef>
        <a:spcAft>
          <a:spcPct val="0"/>
        </a:spcAft>
        <a:buChar char="•"/>
        <a:defRPr kumimoji="1" sz="1700">
          <a:solidFill>
            <a:schemeClr val="tx1"/>
          </a:solidFill>
          <a:latin typeface="+mn-lt"/>
          <a:ea typeface="+mn-ea"/>
        </a:defRPr>
      </a:lvl3pPr>
      <a:lvl4pPr marL="1133475" indent="-161925" algn="l" defTabSz="647700" rtl="0" eaLnBrk="0" fontAlgn="base" hangingPunct="0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+mn-lt"/>
          <a:ea typeface="+mn-ea"/>
        </a:defRPr>
      </a:lvl4pPr>
      <a:lvl5pPr marL="1457325" indent="-161925" algn="l" defTabSz="647700" rtl="0" eaLnBrk="0" fontAlgn="base" hangingPunct="0">
        <a:spcBef>
          <a:spcPct val="20000"/>
        </a:spcBef>
        <a:spcAft>
          <a:spcPct val="0"/>
        </a:spcAft>
        <a:buChar char="»"/>
        <a:defRPr kumimoji="1" sz="1400">
          <a:solidFill>
            <a:schemeClr val="tx1"/>
          </a:solidFill>
          <a:latin typeface="+mn-lt"/>
          <a:ea typeface="+mn-ea"/>
        </a:defRPr>
      </a:lvl5pPr>
      <a:lvl6pPr marL="1914525" indent="-161925" algn="l" defTabSz="647700" rtl="0" fontAlgn="base">
        <a:spcBef>
          <a:spcPct val="20000"/>
        </a:spcBef>
        <a:spcAft>
          <a:spcPct val="0"/>
        </a:spcAft>
        <a:buChar char="»"/>
        <a:defRPr kumimoji="1" sz="1400">
          <a:solidFill>
            <a:schemeClr val="tx1"/>
          </a:solidFill>
          <a:latin typeface="+mn-lt"/>
          <a:ea typeface="+mn-ea"/>
        </a:defRPr>
      </a:lvl6pPr>
      <a:lvl7pPr marL="2371725" indent="-161925" algn="l" defTabSz="647700" rtl="0" fontAlgn="base">
        <a:spcBef>
          <a:spcPct val="20000"/>
        </a:spcBef>
        <a:spcAft>
          <a:spcPct val="0"/>
        </a:spcAft>
        <a:buChar char="»"/>
        <a:defRPr kumimoji="1" sz="1400">
          <a:solidFill>
            <a:schemeClr val="tx1"/>
          </a:solidFill>
          <a:latin typeface="+mn-lt"/>
          <a:ea typeface="+mn-ea"/>
        </a:defRPr>
      </a:lvl7pPr>
      <a:lvl8pPr marL="2828925" indent="-161925" algn="l" defTabSz="647700" rtl="0" fontAlgn="base">
        <a:spcBef>
          <a:spcPct val="20000"/>
        </a:spcBef>
        <a:spcAft>
          <a:spcPct val="0"/>
        </a:spcAft>
        <a:buChar char="»"/>
        <a:defRPr kumimoji="1" sz="1400">
          <a:solidFill>
            <a:schemeClr val="tx1"/>
          </a:solidFill>
          <a:latin typeface="+mn-lt"/>
          <a:ea typeface="+mn-ea"/>
        </a:defRPr>
      </a:lvl8pPr>
      <a:lvl9pPr marL="3286125" indent="-161925" algn="l" defTabSz="647700" rtl="0" fontAlgn="base">
        <a:spcBef>
          <a:spcPct val="20000"/>
        </a:spcBef>
        <a:spcAft>
          <a:spcPct val="0"/>
        </a:spcAft>
        <a:buChar char="»"/>
        <a:defRPr kumimoji="1" sz="14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endParaRPr lang="ja-JP" altLang="ja-JP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6477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6477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Company>ugo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suprint</dc:creator>
  <cp:lastModifiedBy>ugo-99</cp:lastModifiedBy>
  <cp:revision>23</cp:revision>
  <dcterms:created xsi:type="dcterms:W3CDTF">2008-06-03T11:31:49Z</dcterms:created>
  <dcterms:modified xsi:type="dcterms:W3CDTF">2015-08-25T05:21:19Z</dcterms:modified>
</cp:coreProperties>
</file>