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156325" cy="51847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16" y="-894"/>
      </p:cViewPr>
      <p:guideLst>
        <p:guide orient="horz" pos="908"/>
        <p:guide orient="horz" pos="2360"/>
        <p:guide pos="909"/>
        <p:guide pos="29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3825" y="685800"/>
            <a:ext cx="40703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5591EDDF-22EB-4830-BD59-60165FD0F7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1068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2F8AFC9-AEC6-4124-B39A-2BC38D53A9EE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51550" cy="5057775"/>
            <a:chOff x="53975" y="53975"/>
            <a:chExt cx="6051550" cy="5057775"/>
          </a:xfrm>
        </p:grpSpPr>
        <p:pic>
          <p:nvPicPr>
            <p:cNvPr id="4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450" y="4248150"/>
              <a:ext cx="3814763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50"/>
            <p:cNvGrpSpPr>
              <a:grpSpLocks/>
            </p:cNvGrpSpPr>
            <p:nvPr userDrawn="1"/>
          </p:nvGrpSpPr>
          <p:grpSpPr bwMode="auto">
            <a:xfrm>
              <a:off x="53975" y="53975"/>
              <a:ext cx="6051550" cy="3689350"/>
              <a:chOff x="34" y="34"/>
              <a:chExt cx="3812" cy="2324"/>
            </a:xfrm>
          </p:grpSpPr>
          <p:pic>
            <p:nvPicPr>
              <p:cNvPr id="6" name="Picture 7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3" y="658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2324"/>
                <a:chOff x="34" y="34"/>
                <a:chExt cx="3191" cy="2324"/>
              </a:xfrm>
            </p:grpSpPr>
            <p:grpSp>
              <p:nvGrpSpPr>
                <p:cNvPr id="8" name="グループ化 42"/>
                <p:cNvGrpSpPr>
                  <a:grpSpLocks/>
                </p:cNvGrpSpPr>
                <p:nvPr userDrawn="1"/>
              </p:nvGrpSpPr>
              <p:grpSpPr bwMode="auto">
                <a:xfrm>
                  <a:off x="44" y="839"/>
                  <a:ext cx="2927" cy="1519"/>
                  <a:chOff x="69850" y="1331913"/>
                  <a:chExt cx="4646613" cy="2411413"/>
                </a:xfrm>
              </p:grpSpPr>
              <p:grpSp>
                <p:nvGrpSpPr>
                  <p:cNvPr id="13" name="Group 7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1547813"/>
                    <a:ext cx="4538663" cy="2087563"/>
                    <a:chOff x="44" y="975"/>
                    <a:chExt cx="2859" cy="1315"/>
                  </a:xfrm>
                </p:grpSpPr>
                <p:sp>
                  <p:nvSpPr>
                    <p:cNvPr id="22" name="Rectangle 4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1928" cy="1315"/>
                    </a:xfrm>
                    <a:prstGeom prst="rect">
                      <a:avLst/>
                    </a:prstGeom>
                    <a:noFill/>
                    <a:ln w="6350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74295" tIns="8890" rIns="74295" bIns="8890"/>
                    <a:lstStyle>
                      <a:lvl1pPr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grpSp>
                  <p:nvGrpSpPr>
                    <p:cNvPr id="23" name="Group 63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44" y="1271"/>
                      <a:ext cx="931" cy="431"/>
                      <a:chOff x="98" y="3516"/>
                      <a:chExt cx="2325" cy="1077"/>
                    </a:xfrm>
                  </p:grpSpPr>
                  <p:sp>
                    <p:nvSpPr>
                      <p:cNvPr id="24" name="Line 64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>
                        <a:off x="1374" y="4056"/>
                        <a:ext cx="1049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FFFF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5" name="Text Box 65"/>
                      <p:cNvSpPr txBox="1"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98" y="3516"/>
                        <a:ext cx="1473" cy="107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FFFF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lIns="18000" tIns="18000" rIns="18000" bIns="18000"/>
                      <a:lstStyle>
                        <a:lvl1pPr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algn="just" eaLnBrk="1" hangingPunct="1">
                          <a:defRPr/>
                        </a:pP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切れては困る物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はこの</a:t>
                        </a: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水色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の線の内側に配置。</a:t>
                        </a:r>
                      </a:p>
                    </p:txBody>
                  </p:sp>
                </p:grpSp>
              </p:grpSp>
              <p:grpSp>
                <p:nvGrpSpPr>
                  <p:cNvPr id="14" name="Group 6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2817813"/>
                    <a:ext cx="1260475" cy="539750"/>
                    <a:chOff x="98" y="4958"/>
                    <a:chExt cx="1985" cy="850"/>
                  </a:xfrm>
                </p:grpSpPr>
                <p:sp>
                  <p:nvSpPr>
                    <p:cNvPr id="20" name="Line 67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5383"/>
                      <a:ext cx="71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" name="Text Box 68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4958"/>
                      <a:ext cx="1475" cy="85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 eaLnBrk="1" hangingPunct="1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フチ無印刷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</a:t>
                      </a:r>
                    </a:p>
                    <a:p>
                      <a:pPr algn="just" eaLnBrk="1" hangingPunct="1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い線まで伸ばす。</a:t>
                      </a:r>
                    </a:p>
                  </p:txBody>
                </p:sp>
              </p:grpSp>
              <p:grpSp>
                <p:nvGrpSpPr>
                  <p:cNvPr id="15" name="Group 7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69850" y="1331913"/>
                    <a:ext cx="4646613" cy="2411413"/>
                    <a:chOff x="44" y="839"/>
                    <a:chExt cx="2927" cy="1519"/>
                  </a:xfrm>
                </p:grpSpPr>
                <p:sp>
                  <p:nvSpPr>
                    <p:cNvPr id="16" name="Rectangle 5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7"/>
                      <a:ext cx="2064" cy="1451"/>
                    </a:xfrm>
                    <a:prstGeom prst="rect">
                      <a:avLst/>
                    </a:prstGeom>
                    <a:noFill/>
                    <a:ln w="635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74295" tIns="8890" rIns="74295" bIns="8890"/>
                    <a:lstStyle>
                      <a:lvl1pPr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3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grpSp>
                  <p:nvGrpSpPr>
                    <p:cNvPr id="17" name="Group 69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44" y="839"/>
                      <a:ext cx="862" cy="343"/>
                      <a:chOff x="98" y="2258"/>
                      <a:chExt cx="2155" cy="857"/>
                    </a:xfrm>
                  </p:grpSpPr>
                  <p:sp>
                    <p:nvSpPr>
                      <p:cNvPr id="18" name="Line 70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>
                        <a:off x="1373" y="2688"/>
                        <a:ext cx="8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9" name="Text Box 71"/>
                      <p:cNvSpPr txBox="1"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98" y="2258"/>
                        <a:ext cx="1475" cy="85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lIns="18000" tIns="18000" rIns="18000" bIns="18000"/>
                      <a:lstStyle>
                        <a:lvl1pPr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defTabSz="696913" eaLnBrk="0" hangingPunct="0"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defTabSz="696913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13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algn="just" eaLnBrk="1" hangingPunct="1">
                          <a:defRPr/>
                        </a:pP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仕上がり位置。</a:t>
                        </a:r>
                      </a:p>
                      <a:p>
                        <a:pPr algn="just" eaLnBrk="1" hangingPunct="1">
                          <a:defRPr/>
                        </a:pP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この</a:t>
                        </a:r>
                        <a:r>
                          <a:rPr lang="ja-JP" altLang="en-US" sz="1000" b="1" smtClean="0">
                            <a:solidFill>
                              <a:srgbClr val="FF0000"/>
                            </a:solidFill>
                            <a:latin typeface="Century" pitchFamily="18" charset="0"/>
                            <a:ea typeface="ＭＳ 明朝" pitchFamily="17" charset="-128"/>
                          </a:rPr>
                          <a:t>青</a:t>
                        </a:r>
                        <a:r>
                          <a:rPr lang="ja-JP" altLang="en-US" sz="1000" smtClean="0">
                            <a:latin typeface="Century" pitchFamily="18" charset="0"/>
                            <a:ea typeface="ＭＳ 明朝" pitchFamily="17" charset="-128"/>
                          </a:rPr>
                          <a:t>い線でカットします。</a:t>
                        </a:r>
                      </a:p>
                    </p:txBody>
                  </p:sp>
                </p:grpSp>
              </p:grpSp>
            </p:grpSp>
            <p:grpSp>
              <p:nvGrpSpPr>
                <p:cNvPr id="9" name="Group 4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defRPr/>
                    </a:pPr>
                    <a:r>
                      <a:rPr lang="en-US" altLang="ja-JP" sz="1600" b="1" smtClean="0"/>
                      <a:t>B8</a:t>
                    </a:r>
                    <a:r>
                      <a:rPr lang="ja-JP" altLang="en-US" sz="1600" b="1" smtClean="0"/>
                      <a:t>サイズ　横</a:t>
                    </a:r>
                    <a:endParaRPr lang="ja-JP" altLang="en-US" sz="1600" smtClean="0"/>
                  </a:p>
                  <a:p>
                    <a:pPr eaLnBrk="1" hangingPunct="1">
                      <a:defRPr/>
                    </a:pPr>
                    <a:r>
                      <a:rPr lang="en-US" altLang="ja-JP" sz="1200" smtClean="0"/>
                      <a:t>64×91mm</a:t>
                    </a:r>
                  </a:p>
                  <a:p>
                    <a:pPr eaLnBrk="1" hangingPunct="1">
                      <a:defRPr/>
                    </a:pPr>
                    <a:endParaRPr lang="en-US" altLang="ja-JP" sz="1200" smtClean="0"/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3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 smtClean="0"/>
                      <a:t>をご希望の場合、外側の黒い線まで背景や画像を伸ばして下さい。（右下図参照）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 smtClean="0"/>
                      <a:t>は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 smtClean="0"/>
                      <a:t>に入れて作成してください。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 smtClean="0"/>
                      <a:t>や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 smtClean="0"/>
                      <a:t>場合があります。</a:t>
                    </a:r>
                  </a:p>
                  <a:p>
                    <a:pPr eaLnBrk="1" hangingPunct="1"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 smtClean="0"/>
                      <a:t>や、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 smtClean="0"/>
                      <a:t>ようお願いします。　</a:t>
                    </a:r>
                  </a:p>
                  <a:p>
                    <a:pPr eaLnBrk="1" hangingPunct="1">
                      <a:buFontTx/>
                      <a:buChar char="※"/>
                      <a:defRPr/>
                    </a:pPr>
                    <a:r>
                      <a:rPr lang="ja-JP" altLang="en-US" sz="700" smtClean="0"/>
                      <a:t>テンプレートを使用して</a:t>
                    </a:r>
                    <a:r>
                      <a:rPr lang="en-US" altLang="ja-JP" sz="700" smtClean="0"/>
                      <a:t>PDF</a:t>
                    </a:r>
                    <a:r>
                      <a:rPr lang="ja-JP" altLang="en-US" sz="700" smtClean="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2" name="Picture 47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0533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5614988" y="5184775"/>
            <a:ext cx="541337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1079500" y="1079500"/>
            <a:ext cx="3997325" cy="3025775"/>
            <a:chOff x="680" y="680"/>
            <a:chExt cx="2518" cy="1906"/>
          </a:xfrm>
        </p:grpSpPr>
        <p:sp>
          <p:nvSpPr>
            <p:cNvPr id="1053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6"/>
            <p:cNvSpPr>
              <a:spLocks noChangeShapeType="1"/>
            </p:cNvSpPr>
            <p:nvPr userDrawn="1"/>
          </p:nvSpPr>
          <p:spPr bwMode="auto">
            <a:xfrm>
              <a:off x="680" y="1633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7"/>
            <p:cNvSpPr>
              <a:spLocks noChangeShapeType="1"/>
            </p:cNvSpPr>
            <p:nvPr userDrawn="1"/>
          </p:nvSpPr>
          <p:spPr bwMode="auto">
            <a:xfrm>
              <a:off x="680" y="235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8"/>
            <p:cNvSpPr>
              <a:spLocks noChangeShapeType="1"/>
            </p:cNvSpPr>
            <p:nvPr userDrawn="1"/>
          </p:nvSpPr>
          <p:spPr bwMode="auto">
            <a:xfrm>
              <a:off x="680" y="242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33"/>
            <p:cNvSpPr>
              <a:spLocks noChangeShapeType="1"/>
            </p:cNvSpPr>
            <p:nvPr userDrawn="1"/>
          </p:nvSpPr>
          <p:spPr bwMode="auto">
            <a:xfrm>
              <a:off x="30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200" cy="158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Oval 79"/>
          <p:cNvSpPr>
            <a:spLocks noChangeArrowheads="1"/>
          </p:cNvSpPr>
          <p:nvPr userDrawn="1"/>
        </p:nvSpPr>
        <p:spPr bwMode="auto">
          <a:xfrm>
            <a:off x="4864100" y="108585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80"/>
          <p:cNvSpPr>
            <a:spLocks noChangeArrowheads="1"/>
          </p:cNvSpPr>
          <p:nvPr userDrawn="1"/>
        </p:nvSpPr>
        <p:spPr bwMode="auto">
          <a:xfrm>
            <a:off x="4857750" y="388778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  <a:txDef>
      <a:spPr bwMode="auto">
        <a:noFill/>
        <a:ln w="9525">
          <a:solidFill>
            <a:srgbClr val="000000"/>
          </a:solidFill>
          <a:miter lim="800000"/>
          <a:headEnd/>
          <a:tailEnd/>
        </a:ln>
        <a:effectLst/>
      </a:spPr>
      <a:bodyPr lIns="36000" tIns="36000" rIns="36000" bIns="36000"/>
      <a:lstStyle>
        <a:defPPr marL="114300" indent="-114300" defTabSz="696913">
          <a:buFont typeface="ＭＳ 明朝" pitchFamily="17" charset="-128"/>
          <a:buChar char="※"/>
          <a:defRPr sz="800" dirty="0">
            <a:solidFill>
              <a:srgbClr val="FF0000"/>
            </a:solidFill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28</cp:revision>
  <dcterms:created xsi:type="dcterms:W3CDTF">2008-06-03T11:31:49Z</dcterms:created>
  <dcterms:modified xsi:type="dcterms:W3CDTF">2015-08-25T05:19:23Z</dcterms:modified>
</cp:coreProperties>
</file>