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748982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688" y="-588"/>
      </p:cViewPr>
      <p:guideLst>
        <p:guide orient="horz" pos="910"/>
        <p:guide orient="horz" pos="2970"/>
        <p:guide pos="909"/>
        <p:guide pos="38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43025" y="685800"/>
            <a:ext cx="41719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20417F37-A77A-4E4A-B8B0-B1A54C7285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567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E5EA965-48AC-4816-8406-DF722082DDF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7435850" cy="6030913"/>
            <a:chOff x="53975" y="53975"/>
            <a:chExt cx="7435850" cy="6030913"/>
          </a:xfrm>
        </p:grpSpPr>
        <p:grpSp>
          <p:nvGrpSpPr>
            <p:cNvPr id="2" name="Group 48"/>
            <p:cNvGrpSpPr>
              <a:grpSpLocks/>
            </p:cNvGrpSpPr>
            <p:nvPr userDrawn="1"/>
          </p:nvGrpSpPr>
          <p:grpSpPr bwMode="auto">
            <a:xfrm>
              <a:off x="53975" y="53975"/>
              <a:ext cx="7435850" cy="4662488"/>
              <a:chOff x="34" y="34"/>
              <a:chExt cx="4684" cy="2937"/>
            </a:xfrm>
          </p:grpSpPr>
          <p:grpSp>
            <p:nvGrpSpPr>
              <p:cNvPr id="3" name="Group 104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105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106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11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771" cy="2143"/>
                <a:chOff x="39" y="828"/>
                <a:chExt cx="3771" cy="2143"/>
              </a:xfrm>
            </p:grpSpPr>
            <p:sp>
              <p:nvSpPr>
                <p:cNvPr id="15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903" cy="206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10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11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11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5" name="Picture 112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" y="89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11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703" cy="1928"/>
                <a:chOff x="39" y="975"/>
                <a:chExt cx="3703" cy="1928"/>
              </a:xfrm>
            </p:grpSpPr>
            <p:sp>
              <p:nvSpPr>
                <p:cNvPr id="11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767" cy="192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101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10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0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5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B7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128×91mm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5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522128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28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 userDrawn="1"/>
        </p:nvGrpSpPr>
        <p:grpSpPr bwMode="auto">
          <a:xfrm>
            <a:off x="1079500" y="1079500"/>
            <a:ext cx="5330825" cy="3997325"/>
            <a:chOff x="680" y="680"/>
            <a:chExt cx="3358" cy="2518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039" cy="2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Oval 119"/>
          <p:cNvSpPr>
            <a:spLocks noChangeArrowheads="1"/>
          </p:cNvSpPr>
          <p:nvPr userDrawn="1"/>
        </p:nvSpPr>
        <p:spPr bwMode="auto">
          <a:xfrm>
            <a:off x="6197600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8" name="Oval 120"/>
          <p:cNvSpPr>
            <a:spLocks noChangeArrowheads="1"/>
          </p:cNvSpPr>
          <p:nvPr userDrawn="1"/>
        </p:nvSpPr>
        <p:spPr bwMode="auto">
          <a:xfrm>
            <a:off x="6196013" y="48545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2015-08-25T05:24:30Z</dcterms:modified>
</cp:coreProperties>
</file>