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6156325" cy="74898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itchFamily="17" charset="-128"/>
      <a:buChar char="※"/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itchFamily="17" charset="-128"/>
      <a:buChar char="※"/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itchFamily="17" charset="-128"/>
      <a:buChar char="※"/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itchFamily="17" charset="-128"/>
      <a:buChar char="※"/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itchFamily="17" charset="-128"/>
      <a:buChar char="※"/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3216" y="-168"/>
      </p:cViewPr>
      <p:guideLst>
        <p:guide orient="horz" pos="908"/>
        <p:guide orient="horz" pos="3810"/>
        <p:guide pos="907"/>
        <p:guide pos="29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Tx/>
              <a:buFontTx/>
              <a:buNone/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19300" y="685800"/>
            <a:ext cx="28194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Tx/>
              <a:buFontTx/>
              <a:buNone/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23BFA213-1761-4665-B574-1E96C6087C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36765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5A64207-773B-4E47-ADC6-BD27DAF8F0EC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 userDrawn="1"/>
        </p:nvGrpSpPr>
        <p:grpSpPr>
          <a:xfrm>
            <a:off x="53975" y="53975"/>
            <a:ext cx="6102350" cy="7326313"/>
            <a:chOff x="53975" y="53975"/>
            <a:chExt cx="6102350" cy="7326313"/>
          </a:xfrm>
        </p:grpSpPr>
        <p:grpSp>
          <p:nvGrpSpPr>
            <p:cNvPr id="2" name="Group 48"/>
            <p:cNvGrpSpPr>
              <a:grpSpLocks/>
            </p:cNvGrpSpPr>
            <p:nvPr userDrawn="1"/>
          </p:nvGrpSpPr>
          <p:grpSpPr bwMode="auto">
            <a:xfrm>
              <a:off x="53975" y="53975"/>
              <a:ext cx="6102350" cy="5994400"/>
              <a:chOff x="34" y="34"/>
              <a:chExt cx="3844" cy="3776"/>
            </a:xfrm>
          </p:grpSpPr>
          <p:grpSp>
            <p:nvGrpSpPr>
              <p:cNvPr id="3" name="Group 95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9" name="Line 96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9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buClrTx/>
                    <a:buSzTx/>
                    <a:buFontTx/>
                    <a:buNone/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buClrTx/>
                    <a:buSzTx/>
                    <a:buFontTx/>
                    <a:buNone/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4" name="Group 105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932" cy="2982"/>
                <a:chOff x="39" y="828"/>
                <a:chExt cx="2932" cy="2982"/>
              </a:xfrm>
            </p:grpSpPr>
            <p:sp>
              <p:nvSpPr>
                <p:cNvPr id="15" name="Rectangle 73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2064" cy="2903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6" name="Group 100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101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102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ts val="800"/>
                      <a:buFont typeface="ＭＳ 明朝" pitchFamily="17" charset="-128"/>
                      <a:buChar char="※"/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ts val="800"/>
                      <a:buFont typeface="ＭＳ 明朝" pitchFamily="17" charset="-128"/>
                      <a:buChar char="※"/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ts val="800"/>
                      <a:buFont typeface="ＭＳ 明朝" pitchFamily="17" charset="-128"/>
                      <a:buChar char="※"/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ts val="800"/>
                      <a:buFont typeface="ＭＳ 明朝" pitchFamily="17" charset="-128"/>
                      <a:buChar char="※"/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buClrTx/>
                      <a:buSzTx/>
                      <a:buFontTx/>
                      <a:buNone/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buClrTx/>
                      <a:buSzTx/>
                      <a:buFontTx/>
                      <a:buNone/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5" name="Picture 103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7" y="908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" name="Group 104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2864" cy="2767"/>
                <a:chOff x="39" y="975"/>
                <a:chExt cx="2864" cy="2767"/>
              </a:xfrm>
            </p:grpSpPr>
            <p:sp>
              <p:nvSpPr>
                <p:cNvPr id="11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928" cy="2767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2" name="Group 92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3" name="Line 93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94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ts val="800"/>
                      <a:buFont typeface="ＭＳ 明朝" pitchFamily="17" charset="-128"/>
                      <a:buChar char="※"/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ts val="800"/>
                      <a:buFont typeface="ＭＳ 明朝" pitchFamily="17" charset="-128"/>
                      <a:buChar char="※"/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ts val="800"/>
                      <a:buFont typeface="ＭＳ 明朝" pitchFamily="17" charset="-128"/>
                      <a:buChar char="※"/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ts val="800"/>
                      <a:buFont typeface="ＭＳ 明朝" pitchFamily="17" charset="-128"/>
                      <a:buChar char="※"/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buClrTx/>
                      <a:buSzTx/>
                      <a:buFontTx/>
                      <a:buNone/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Tx/>
                    <a:buSzTx/>
                    <a:buFontTx/>
                    <a:buNone/>
                    <a:defRPr/>
                  </a:pPr>
                  <a:r>
                    <a:rPr lang="en-US" altLang="ja-JP" sz="1600" b="1" smtClean="0"/>
                    <a:t>B7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buClrTx/>
                    <a:buSzTx/>
                    <a:buFontTx/>
                    <a:buNone/>
                    <a:defRPr/>
                  </a:pPr>
                  <a:r>
                    <a:rPr lang="en-US" altLang="ja-JP" sz="1200" smtClean="0"/>
                    <a:t>91×128mm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SzTx/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SzTx/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SzTx/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SzTx/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ClrTx/>
                    <a:buSzTx/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9863" y="6516688"/>
              <a:ext cx="3814762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80040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7"/>
          <p:cNvGrpSpPr>
            <a:grpSpLocks/>
          </p:cNvGrpSpPr>
          <p:nvPr userDrawn="1"/>
        </p:nvGrpSpPr>
        <p:grpSpPr bwMode="auto">
          <a:xfrm>
            <a:off x="1079500" y="1079500"/>
            <a:ext cx="3997325" cy="5330825"/>
            <a:chOff x="680" y="680"/>
            <a:chExt cx="2518" cy="3358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2357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3808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3876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1939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2969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3037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199" cy="303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ts val="800"/>
                <a:buFont typeface="ＭＳ 明朝" pitchFamily="17" charset="-128"/>
                <a:buChar char="※"/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ts val="800"/>
                <a:buFont typeface="ＭＳ 明朝" pitchFamily="17" charset="-128"/>
                <a:buChar char="※"/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ts val="800"/>
                <a:buFont typeface="ＭＳ 明朝" pitchFamily="17" charset="-128"/>
                <a:buChar char="※"/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ts val="800"/>
                <a:buFont typeface="ＭＳ 明朝" pitchFamily="17" charset="-128"/>
                <a:buChar char="※"/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7" name="Oval 107"/>
          <p:cNvSpPr>
            <a:spLocks noChangeArrowheads="1"/>
          </p:cNvSpPr>
          <p:nvPr userDrawn="1"/>
        </p:nvSpPr>
        <p:spPr bwMode="auto">
          <a:xfrm>
            <a:off x="4879975" y="10382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buClrTx/>
              <a:buSzTx/>
              <a:buFontTx/>
              <a:buNone/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buClrTx/>
              <a:buSzTx/>
              <a:buFontTx/>
              <a:buNone/>
              <a:defRPr/>
            </a:pPr>
            <a:endParaRPr lang="en-US" altLang="ja-JP" sz="1400" smtClean="0"/>
          </a:p>
        </p:txBody>
      </p:sp>
      <p:sp>
        <p:nvSpPr>
          <p:cNvPr id="1028" name="Oval 108"/>
          <p:cNvSpPr>
            <a:spLocks noChangeArrowheads="1"/>
          </p:cNvSpPr>
          <p:nvPr userDrawn="1"/>
        </p:nvSpPr>
        <p:spPr bwMode="auto">
          <a:xfrm>
            <a:off x="4878388" y="6211888"/>
            <a:ext cx="242887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buClrTx/>
              <a:buSzTx/>
              <a:buFontTx/>
              <a:buNone/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buClrTx/>
              <a:buSzTx/>
              <a:buFontTx/>
              <a:buNone/>
              <a:defRPr/>
            </a:pPr>
            <a:endParaRPr lang="en-US" altLang="ja-JP" sz="1400" smtClean="0"/>
          </a:p>
        </p:txBody>
      </p:sp>
      <p:sp>
        <p:nvSpPr>
          <p:cNvPr id="1029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779463" rtl="0" eaLnBrk="0" fontAlgn="base" hangingPunct="0">
        <a:spcBef>
          <a:spcPct val="20000"/>
        </a:spcBef>
        <a:spcAft>
          <a:spcPct val="0"/>
        </a:spcAft>
        <a:defRPr kumimoji="1" sz="2700">
          <a:solidFill>
            <a:schemeClr val="tx1"/>
          </a:solidFill>
          <a:latin typeface="+mn-lt"/>
          <a:ea typeface="+mn-ea"/>
          <a:cs typeface="+mn-cs"/>
        </a:defRPr>
      </a:lvl1pPr>
      <a:lvl2pPr marL="633413" indent="-244475" algn="l" defTabSz="779463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974725" indent="-195263" algn="l" defTabSz="779463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365250" indent="-195263" algn="l" defTabSz="779463" rtl="0" eaLnBrk="0" fontAlgn="base" hangingPunct="0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4pPr>
      <a:lvl5pPr marL="1754188" indent="-195263" algn="l" defTabSz="779463" rtl="0" eaLnBrk="0" fontAlgn="base" hangingPunct="0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5pPr>
      <a:lvl6pPr marL="22113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6pPr>
      <a:lvl7pPr marL="26685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7pPr>
      <a:lvl8pPr marL="31257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8pPr>
      <a:lvl9pPr marL="35829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549" tIns="9433" rIns="9549" bIns="9433" numCol="1" anchor="t" anchorCtr="0" compatLnSpc="1">
        <a:prstTxWarp prst="textNoShape">
          <a:avLst/>
        </a:prstTxWarp>
      </a:bodyPr>
      <a:lstStyle>
        <a:defPPr marL="0" marR="0" indent="0" algn="l" defTabSz="966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Pts val="800"/>
          <a:buFont typeface="ＭＳ 明朝" pitchFamily="17" charset="-128"/>
          <a:buChar char="※"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549" tIns="9433" rIns="9549" bIns="9433" numCol="1" anchor="t" anchorCtr="0" compatLnSpc="1">
        <a:prstTxWarp prst="textNoShape">
          <a:avLst/>
        </a:prstTxWarp>
      </a:bodyPr>
      <a:lstStyle>
        <a:defPPr marL="0" marR="0" indent="0" algn="l" defTabSz="966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Pts val="800"/>
          <a:buFont typeface="ＭＳ 明朝" pitchFamily="17" charset="-128"/>
          <a:buChar char="※"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20</cp:revision>
  <dcterms:created xsi:type="dcterms:W3CDTF">2008-06-03T11:31:49Z</dcterms:created>
  <dcterms:modified xsi:type="dcterms:W3CDTF">2015-08-25T05:24:26Z</dcterms:modified>
</cp:coreProperties>
</file>