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1563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itchFamily="17" charset="-128"/>
      <a:buChar char="※"/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216" y="-168"/>
      </p:cViewPr>
      <p:guideLst>
        <p:guide orient="horz" pos="908"/>
        <p:guide orient="horz" pos="3810"/>
        <p:guide pos="907"/>
        <p:guide pos="29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19300" y="685800"/>
            <a:ext cx="2819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194F7604-5E55-4D29-A044-CEA09798F9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0016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06D0C01-EC06-4FF8-A085-5B52BD27AE35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6102350" cy="7326313"/>
            <a:chOff x="53975" y="53975"/>
            <a:chExt cx="6102350" cy="7326313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6102350" cy="5994400"/>
              <a:chOff x="34" y="34"/>
              <a:chExt cx="3844" cy="3776"/>
            </a:xfrm>
          </p:grpSpPr>
          <p:grpSp>
            <p:nvGrpSpPr>
              <p:cNvPr id="3" name="Group 95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9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9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buClrTx/>
                    <a:buSzTx/>
                    <a:buFontTx/>
                    <a:buNone/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buClrTx/>
                    <a:buSzTx/>
                    <a:buFontTx/>
                    <a:buNone/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105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932" cy="2982"/>
                <a:chOff x="39" y="828"/>
                <a:chExt cx="2932" cy="2982"/>
              </a:xfrm>
            </p:grpSpPr>
            <p:sp>
              <p:nvSpPr>
                <p:cNvPr id="15" name="Rectangle 73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064" cy="290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100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101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102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buClrTx/>
                      <a:buSzTx/>
                      <a:buFontTx/>
                      <a:buNone/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buClrTx/>
                      <a:buSzTx/>
                      <a:buFontTx/>
                      <a:buNone/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5" name="Picture 103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7" y="908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104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864" cy="2767"/>
                <a:chOff x="39" y="975"/>
                <a:chExt cx="2864" cy="2767"/>
              </a:xfrm>
            </p:grpSpPr>
            <p:sp>
              <p:nvSpPr>
                <p:cNvPr id="11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928" cy="276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92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93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94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SzPts val="800"/>
                      <a:buFont typeface="ＭＳ 明朝" pitchFamily="17" charset="-128"/>
                      <a:buChar char="※"/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buClrTx/>
                      <a:buSzTx/>
                      <a:buFontTx/>
                      <a:buNone/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Tx/>
                    <a:buSzTx/>
                    <a:buFontTx/>
                    <a:buNone/>
                    <a:defRPr/>
                  </a:pPr>
                  <a:r>
                    <a:rPr lang="en-US" altLang="ja-JP" sz="1600" b="1" smtClean="0"/>
                    <a:t>B7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buClrTx/>
                    <a:buSzTx/>
                    <a:buFontTx/>
                    <a:buNone/>
                    <a:defRPr/>
                  </a:pPr>
                  <a:r>
                    <a:rPr lang="en-US" altLang="ja-JP" sz="1200" smtClean="0"/>
                    <a:t>91×128mm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ts val="800"/>
                    <a:buFont typeface="ＭＳ 明朝" pitchFamily="17" charset="-128"/>
                    <a:buChar char="※"/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SzTx/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ClrTx/>
                    <a:buSzTx/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651668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4557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3997325" cy="5330825"/>
            <a:chOff x="680" y="680"/>
            <a:chExt cx="2518" cy="3358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357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380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87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037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199" cy="30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itchFamily="17" charset="-128"/>
                <a:buChar char="※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Oval 107"/>
          <p:cNvSpPr>
            <a:spLocks noChangeArrowheads="1"/>
          </p:cNvSpPr>
          <p:nvPr userDrawn="1"/>
        </p:nvSpPr>
        <p:spPr bwMode="auto">
          <a:xfrm>
            <a:off x="4879975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buClrTx/>
              <a:buSzTx/>
              <a:buFontTx/>
              <a:buNone/>
              <a:defRPr/>
            </a:pPr>
            <a:endParaRPr lang="en-US" altLang="ja-JP" sz="1400" smtClean="0"/>
          </a:p>
        </p:txBody>
      </p:sp>
      <p:sp>
        <p:nvSpPr>
          <p:cNvPr id="1028" name="Oval 108"/>
          <p:cNvSpPr>
            <a:spLocks noChangeArrowheads="1"/>
          </p:cNvSpPr>
          <p:nvPr userDrawn="1"/>
        </p:nvSpPr>
        <p:spPr bwMode="auto">
          <a:xfrm>
            <a:off x="4878388" y="621188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buClrTx/>
              <a:buSzTx/>
              <a:buFontTx/>
              <a:buNone/>
              <a:defRPr/>
            </a:pPr>
            <a:endParaRPr lang="en-US" altLang="ja-JP" sz="1400" smtClean="0"/>
          </a:p>
        </p:txBody>
      </p:sp>
      <p:sp>
        <p:nvSpPr>
          <p:cNvPr id="1029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2015-08-25T05:24:29Z</dcterms:modified>
</cp:coreProperties>
</file>