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432925" cy="74898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9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9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9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9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9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9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9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9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9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494" autoAdjust="0"/>
    <p:restoredTop sz="94660"/>
  </p:normalViewPr>
  <p:slideViewPr>
    <p:cSldViewPr>
      <p:cViewPr>
        <p:scale>
          <a:sx n="100" d="100"/>
          <a:sy n="100" d="100"/>
        </p:scale>
        <p:origin x="-2112" y="-168"/>
      </p:cViewPr>
      <p:guideLst>
        <p:guide orient="horz" pos="2360"/>
        <p:guide pos="297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design_inquiry/regist.php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/>
          <p:cNvGrpSpPr/>
          <p:nvPr userDrawn="1"/>
        </p:nvGrpSpPr>
        <p:grpSpPr>
          <a:xfrm>
            <a:off x="53975" y="53975"/>
            <a:ext cx="9378950" cy="5994400"/>
            <a:chOff x="53975" y="53975"/>
            <a:chExt cx="9378950" cy="5994400"/>
          </a:xfrm>
        </p:grpSpPr>
        <p:grpSp>
          <p:nvGrpSpPr>
            <p:cNvPr id="2" name="Group 55"/>
            <p:cNvGrpSpPr>
              <a:grpSpLocks/>
            </p:cNvGrpSpPr>
            <p:nvPr userDrawn="1"/>
          </p:nvGrpSpPr>
          <p:grpSpPr bwMode="auto">
            <a:xfrm>
              <a:off x="53975" y="53975"/>
              <a:ext cx="9378950" cy="5994400"/>
              <a:chOff x="34" y="34"/>
              <a:chExt cx="5908" cy="3776"/>
            </a:xfrm>
          </p:grpSpPr>
          <p:grpSp>
            <p:nvGrpSpPr>
              <p:cNvPr id="3" name="Group 82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19" name="Line 83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" name="Text Box 84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</a:p>
              </p:txBody>
            </p:sp>
          </p:grpSp>
          <p:grpSp>
            <p:nvGrpSpPr>
              <p:cNvPr id="4" name="Group 92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4995" cy="2982"/>
                <a:chOff x="39" y="828"/>
                <a:chExt cx="4995" cy="2982"/>
              </a:xfrm>
            </p:grpSpPr>
            <p:sp>
              <p:nvSpPr>
                <p:cNvPr id="15" name="Rectangle 60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4127" cy="2903"/>
                </a:xfrm>
                <a:prstGeom prst="rect">
                  <a:avLst/>
                </a:prstGeom>
                <a:noFill/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endParaRPr lang="ja-JP" altLang="en-US" smtClean="0"/>
                </a:p>
              </p:txBody>
            </p:sp>
            <p:grpSp>
              <p:nvGrpSpPr>
                <p:cNvPr id="16" name="Group 87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7" name="Line 88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" name="Text Box 89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</a:p>
                </p:txBody>
              </p:sp>
            </p:grpSp>
          </p:grpSp>
          <p:pic>
            <p:nvPicPr>
              <p:cNvPr id="5" name="Picture 90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01" y="908"/>
                <a:ext cx="641" cy="17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6" name="Group 91"/>
              <p:cNvGrpSpPr>
                <a:grpSpLocks/>
              </p:cNvGrpSpPr>
              <p:nvPr userDrawn="1"/>
            </p:nvGrpSpPr>
            <p:grpSpPr bwMode="auto">
              <a:xfrm>
                <a:off x="39" y="975"/>
                <a:ext cx="4927" cy="2767"/>
                <a:chOff x="39" y="975"/>
                <a:chExt cx="4927" cy="2767"/>
              </a:xfrm>
            </p:grpSpPr>
            <p:sp>
              <p:nvSpPr>
                <p:cNvPr id="11" name="Rectangle 52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3991" cy="2767"/>
                </a:xfrm>
                <a:prstGeom prst="rect">
                  <a:avLst/>
                </a:prstGeom>
                <a:noFill/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endParaRPr lang="ja-JP" altLang="en-US" smtClean="0"/>
                </a:p>
              </p:txBody>
            </p:sp>
            <p:grpSp>
              <p:nvGrpSpPr>
                <p:cNvPr id="12" name="Group 79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13" name="Line 80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Text Box 81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</a:p>
                </p:txBody>
              </p:sp>
            </p:grpSp>
          </p:grpSp>
          <p:grpSp>
            <p:nvGrpSpPr>
              <p:cNvPr id="7" name="Group 70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8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defRPr/>
                  </a:pPr>
                  <a:r>
                    <a:rPr lang="en-US" altLang="ja-JP" sz="1600" b="1" smtClean="0"/>
                    <a:t>B6</a:t>
                  </a:r>
                  <a:r>
                    <a:rPr lang="ja-JP" altLang="en-US" sz="1600" b="1" smtClean="0"/>
                    <a:t>サイズ　横</a:t>
                  </a:r>
                  <a:endParaRPr lang="ja-JP" altLang="en-US" sz="1600" smtClean="0"/>
                </a:p>
                <a:p>
                  <a:pPr>
                    <a:defRPr/>
                  </a:pPr>
                  <a:r>
                    <a:rPr lang="en-US" altLang="ja-JP" sz="1200" smtClean="0"/>
                    <a:t>182×128mm</a:t>
                  </a:r>
                </a:p>
              </p:txBody>
            </p:sp>
            <p:sp>
              <p:nvSpPr>
                <p:cNvPr id="9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0" name="Picture 73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1026" name="図 1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6213" y="71438"/>
              <a:ext cx="3814762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27848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2"/>
          <p:cNvGrpSpPr>
            <a:grpSpLocks/>
          </p:cNvGrpSpPr>
          <p:nvPr userDrawn="1"/>
        </p:nvGrpSpPr>
        <p:grpSpPr bwMode="auto">
          <a:xfrm>
            <a:off x="1079500" y="1079500"/>
            <a:ext cx="7273925" cy="5330825"/>
            <a:chOff x="680" y="680"/>
            <a:chExt cx="4582" cy="3358"/>
          </a:xfrm>
        </p:grpSpPr>
        <p:sp>
          <p:nvSpPr>
            <p:cNvPr id="1049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335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335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Line 31"/>
            <p:cNvSpPr>
              <a:spLocks noChangeShapeType="1"/>
            </p:cNvSpPr>
            <p:nvPr userDrawn="1"/>
          </p:nvSpPr>
          <p:spPr bwMode="auto">
            <a:xfrm>
              <a:off x="2969" y="680"/>
              <a:ext cx="0" cy="335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32"/>
            <p:cNvSpPr>
              <a:spLocks noChangeShapeType="1"/>
            </p:cNvSpPr>
            <p:nvPr userDrawn="1"/>
          </p:nvSpPr>
          <p:spPr bwMode="auto">
            <a:xfrm>
              <a:off x="5032" y="680"/>
              <a:ext cx="0" cy="335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33"/>
            <p:cNvSpPr>
              <a:spLocks noChangeShapeType="1"/>
            </p:cNvSpPr>
            <p:nvPr userDrawn="1"/>
          </p:nvSpPr>
          <p:spPr bwMode="auto">
            <a:xfrm>
              <a:off x="5100" y="680"/>
              <a:ext cx="0" cy="335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54" name="Group 48"/>
            <p:cNvGrpSpPr>
              <a:grpSpLocks/>
            </p:cNvGrpSpPr>
            <p:nvPr userDrawn="1"/>
          </p:nvGrpSpPr>
          <p:grpSpPr bwMode="auto">
            <a:xfrm>
              <a:off x="680" y="838"/>
              <a:ext cx="4582" cy="3038"/>
              <a:chOff x="680" y="838"/>
              <a:chExt cx="4582" cy="3038"/>
            </a:xfrm>
          </p:grpSpPr>
          <p:sp>
            <p:nvSpPr>
              <p:cNvPr id="1055" name="Line 24"/>
              <p:cNvSpPr>
                <a:spLocks noChangeShapeType="1"/>
              </p:cNvSpPr>
              <p:nvPr userDrawn="1"/>
            </p:nvSpPr>
            <p:spPr bwMode="auto">
              <a:xfrm>
                <a:off x="680" y="838"/>
                <a:ext cx="45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6" name="Line 25"/>
              <p:cNvSpPr>
                <a:spLocks noChangeShapeType="1"/>
              </p:cNvSpPr>
              <p:nvPr userDrawn="1"/>
            </p:nvSpPr>
            <p:spPr bwMode="auto">
              <a:xfrm>
                <a:off x="680" y="906"/>
                <a:ext cx="45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7" name="Line 26"/>
              <p:cNvSpPr>
                <a:spLocks noChangeShapeType="1"/>
              </p:cNvSpPr>
              <p:nvPr userDrawn="1"/>
            </p:nvSpPr>
            <p:spPr bwMode="auto">
              <a:xfrm>
                <a:off x="680" y="2357"/>
                <a:ext cx="45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8" name="Line 27"/>
              <p:cNvSpPr>
                <a:spLocks noChangeShapeType="1"/>
              </p:cNvSpPr>
              <p:nvPr userDrawn="1"/>
            </p:nvSpPr>
            <p:spPr bwMode="auto">
              <a:xfrm>
                <a:off x="680" y="3808"/>
                <a:ext cx="45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9" name="Line 28"/>
              <p:cNvSpPr>
                <a:spLocks noChangeShapeType="1"/>
              </p:cNvSpPr>
              <p:nvPr userDrawn="1"/>
            </p:nvSpPr>
            <p:spPr bwMode="auto">
              <a:xfrm>
                <a:off x="680" y="3876"/>
                <a:ext cx="45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0" name="Rectangle 34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4262" cy="303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kumimoji="1" sz="1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1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1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1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1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mtClean="0"/>
              </a:p>
            </p:txBody>
          </p:sp>
        </p:grpSp>
      </p:grpSp>
      <p:sp>
        <p:nvSpPr>
          <p:cNvPr id="1028" name="Oval 93"/>
          <p:cNvSpPr>
            <a:spLocks noChangeArrowheads="1"/>
          </p:cNvSpPr>
          <p:nvPr userDrawn="1"/>
        </p:nvSpPr>
        <p:spPr bwMode="auto">
          <a:xfrm>
            <a:off x="8172450" y="1019175"/>
            <a:ext cx="242888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smtClean="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 smtClean="0">
              <a:latin typeface="Times New Roman" pitchFamily="18" charset="0"/>
              <a:ea typeface="ＭＳ 明朝" pitchFamily="17" charset="-128"/>
            </a:endParaRPr>
          </a:p>
          <a:p>
            <a:pPr eaLnBrk="1" hangingPunct="1">
              <a:defRPr/>
            </a:pPr>
            <a:endParaRPr lang="en-US" altLang="ja-JP" sz="1400" smtClean="0"/>
          </a:p>
        </p:txBody>
      </p:sp>
      <p:sp>
        <p:nvSpPr>
          <p:cNvPr id="1029" name="Oval 94"/>
          <p:cNvSpPr>
            <a:spLocks noChangeArrowheads="1"/>
          </p:cNvSpPr>
          <p:nvPr userDrawn="1"/>
        </p:nvSpPr>
        <p:spPr bwMode="auto">
          <a:xfrm>
            <a:off x="8170863" y="6232525"/>
            <a:ext cx="242887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smtClean="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 smtClean="0">
              <a:latin typeface="Times New Roman" pitchFamily="18" charset="0"/>
              <a:ea typeface="ＭＳ 明朝" pitchFamily="17" charset="-128"/>
            </a:endParaRPr>
          </a:p>
          <a:p>
            <a:pPr eaLnBrk="1" hangingPunct="1">
              <a:defRPr/>
            </a:pPr>
            <a:endParaRPr lang="en-US" altLang="ja-JP" sz="1400" smtClean="0"/>
          </a:p>
        </p:txBody>
      </p:sp>
      <p:sp>
        <p:nvSpPr>
          <p:cNvPr id="1030" name="Text Box 1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ja-JP" altLang="en-US" sz="1200" smtClean="0"/>
              <a:t>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60438" rtl="0" eaLnBrk="0" fontAlgn="base" hangingPunct="0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60438" rtl="0" eaLnBrk="0" fontAlgn="base" hangingPunct="0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960438" rtl="0" eaLnBrk="0" fontAlgn="base" hangingPunct="0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960438" rtl="0" eaLnBrk="0" fontAlgn="base" hangingPunct="0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960438" rtl="0" eaLnBrk="0" fontAlgn="base" hangingPunct="0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960438" rtl="0" fontAlgn="base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960438" rtl="0" fontAlgn="base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960438" rtl="0" fontAlgn="base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960438" rtl="0" fontAlgn="base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60363" indent="-360363" algn="l" defTabSz="960438" rtl="0" eaLnBrk="0" fontAlgn="base" hangingPunct="0">
        <a:spcBef>
          <a:spcPct val="20000"/>
        </a:spcBef>
        <a:spcAft>
          <a:spcPct val="0"/>
        </a:spcAft>
        <a:buChar char="•"/>
        <a:defRPr kumimoji="1" sz="3400">
          <a:solidFill>
            <a:schemeClr val="tx1"/>
          </a:solidFill>
          <a:latin typeface="+mn-lt"/>
          <a:ea typeface="+mn-ea"/>
          <a:cs typeface="+mn-cs"/>
        </a:defRPr>
      </a:lvl1pPr>
      <a:lvl2pPr marL="781050" indent="-300038" algn="l" defTabSz="960438" rtl="0" eaLnBrk="0" fontAlgn="base" hangingPunct="0">
        <a:spcBef>
          <a:spcPct val="20000"/>
        </a:spcBef>
        <a:spcAft>
          <a:spcPct val="0"/>
        </a:spcAft>
        <a:buChar char="–"/>
        <a:defRPr kumimoji="1" sz="2900">
          <a:solidFill>
            <a:schemeClr val="tx1"/>
          </a:solidFill>
          <a:latin typeface="+mn-lt"/>
          <a:ea typeface="+mn-ea"/>
        </a:defRPr>
      </a:lvl2pPr>
      <a:lvl3pPr marL="1200150" indent="-239713" algn="l" defTabSz="960438" rtl="0" eaLnBrk="0" fontAlgn="base" hangingPunct="0">
        <a:spcBef>
          <a:spcPct val="20000"/>
        </a:spcBef>
        <a:spcAft>
          <a:spcPct val="0"/>
        </a:spcAft>
        <a:buChar char="•"/>
        <a:defRPr kumimoji="1" sz="2500">
          <a:solidFill>
            <a:schemeClr val="tx1"/>
          </a:solidFill>
          <a:latin typeface="+mn-lt"/>
          <a:ea typeface="+mn-ea"/>
        </a:defRPr>
      </a:lvl3pPr>
      <a:lvl4pPr marL="1681163" indent="-239713" algn="l" defTabSz="960438" rtl="0" eaLnBrk="0" fontAlgn="base" hangingPunct="0">
        <a:spcBef>
          <a:spcPct val="20000"/>
        </a:spcBef>
        <a:spcAft>
          <a:spcPct val="0"/>
        </a:spcAft>
        <a:buChar char="–"/>
        <a:defRPr kumimoji="1" sz="2100">
          <a:solidFill>
            <a:schemeClr val="tx1"/>
          </a:solidFill>
          <a:latin typeface="+mn-lt"/>
          <a:ea typeface="+mn-ea"/>
        </a:defRPr>
      </a:lvl4pPr>
      <a:lvl5pPr marL="2162175" indent="-241300" algn="l" defTabSz="960438" rtl="0" eaLnBrk="0" fontAlgn="base" hangingPunct="0">
        <a:spcBef>
          <a:spcPct val="20000"/>
        </a:spcBef>
        <a:spcAft>
          <a:spcPct val="0"/>
        </a:spcAft>
        <a:buChar char="»"/>
        <a:defRPr kumimoji="1" sz="2100">
          <a:solidFill>
            <a:schemeClr val="tx1"/>
          </a:solidFill>
          <a:latin typeface="+mn-lt"/>
          <a:ea typeface="+mn-ea"/>
        </a:defRPr>
      </a:lvl5pPr>
      <a:lvl6pPr marL="2619375" indent="-241300" algn="l" defTabSz="960438" rtl="0" fontAlgn="base">
        <a:spcBef>
          <a:spcPct val="20000"/>
        </a:spcBef>
        <a:spcAft>
          <a:spcPct val="0"/>
        </a:spcAft>
        <a:buChar char="»"/>
        <a:defRPr kumimoji="1" sz="2100">
          <a:solidFill>
            <a:schemeClr val="tx1"/>
          </a:solidFill>
          <a:latin typeface="+mn-lt"/>
          <a:ea typeface="+mn-ea"/>
        </a:defRPr>
      </a:lvl6pPr>
      <a:lvl7pPr marL="3076575" indent="-241300" algn="l" defTabSz="960438" rtl="0" fontAlgn="base">
        <a:spcBef>
          <a:spcPct val="20000"/>
        </a:spcBef>
        <a:spcAft>
          <a:spcPct val="0"/>
        </a:spcAft>
        <a:buChar char="»"/>
        <a:defRPr kumimoji="1" sz="2100">
          <a:solidFill>
            <a:schemeClr val="tx1"/>
          </a:solidFill>
          <a:latin typeface="+mn-lt"/>
          <a:ea typeface="+mn-ea"/>
        </a:defRPr>
      </a:lvl7pPr>
      <a:lvl8pPr marL="3533775" indent="-241300" algn="l" defTabSz="960438" rtl="0" fontAlgn="base">
        <a:spcBef>
          <a:spcPct val="20000"/>
        </a:spcBef>
        <a:spcAft>
          <a:spcPct val="0"/>
        </a:spcAft>
        <a:buChar char="»"/>
        <a:defRPr kumimoji="1" sz="2100">
          <a:solidFill>
            <a:schemeClr val="tx1"/>
          </a:solidFill>
          <a:latin typeface="+mn-lt"/>
          <a:ea typeface="+mn-ea"/>
        </a:defRPr>
      </a:lvl8pPr>
      <a:lvl9pPr marL="3990975" indent="-241300" algn="l" defTabSz="960438" rtl="0" fontAlgn="base">
        <a:spcBef>
          <a:spcPct val="20000"/>
        </a:spcBef>
        <a:spcAft>
          <a:spcPct val="0"/>
        </a:spcAft>
        <a:buChar char="»"/>
        <a:defRPr kumimoji="1" sz="2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604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604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ugo-99</cp:lastModifiedBy>
  <cp:revision>4</cp:revision>
  <dcterms:created xsi:type="dcterms:W3CDTF">2010-06-15T06:10:58Z</dcterms:created>
  <dcterms:modified xsi:type="dcterms:W3CDTF">2015-08-25T05:27:55Z</dcterms:modified>
</cp:coreProperties>
</file>