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7489825" cy="943292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3108" y="-84"/>
      </p:cViewPr>
      <p:guideLst>
        <p:guide orient="horz" pos="2971"/>
        <p:guide pos="235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eg"/><Relationship Id="rId4" Type="http://schemas.openxmlformats.org/officeDocument/2006/relationships/hyperlink" Target="http://www.suprint.jp/studio/design_inquiry/regist.php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グループ化 20"/>
          <p:cNvGrpSpPr/>
          <p:nvPr userDrawn="1"/>
        </p:nvGrpSpPr>
        <p:grpSpPr>
          <a:xfrm>
            <a:off x="53975" y="53975"/>
            <a:ext cx="7435850" cy="9271000"/>
            <a:chOff x="53975" y="53975"/>
            <a:chExt cx="7435850" cy="9271000"/>
          </a:xfrm>
        </p:grpSpPr>
        <p:grpSp>
          <p:nvGrpSpPr>
            <p:cNvPr id="2" name="Group 19"/>
            <p:cNvGrpSpPr>
              <a:grpSpLocks/>
            </p:cNvGrpSpPr>
            <p:nvPr userDrawn="1"/>
          </p:nvGrpSpPr>
          <p:grpSpPr bwMode="auto">
            <a:xfrm>
              <a:off x="53975" y="53975"/>
              <a:ext cx="7435850" cy="7937500"/>
              <a:chOff x="34" y="34"/>
              <a:chExt cx="4684" cy="5000"/>
            </a:xfrm>
          </p:grpSpPr>
          <p:grpSp>
            <p:nvGrpSpPr>
              <p:cNvPr id="3" name="Group 87"/>
              <p:cNvGrpSpPr>
                <a:grpSpLocks/>
              </p:cNvGrpSpPr>
              <p:nvPr/>
            </p:nvGrpSpPr>
            <p:grpSpPr bwMode="auto">
              <a:xfrm>
                <a:off x="39" y="975"/>
                <a:ext cx="3703" cy="3991"/>
                <a:chOff x="39" y="975"/>
                <a:chExt cx="3703" cy="3991"/>
              </a:xfrm>
            </p:grpSpPr>
            <p:sp>
              <p:nvSpPr>
                <p:cNvPr id="17" name="Rectangle 48"/>
                <p:cNvSpPr>
                  <a:spLocks noChangeArrowheads="1"/>
                </p:cNvSpPr>
                <p:nvPr/>
              </p:nvSpPr>
              <p:spPr bwMode="auto">
                <a:xfrm>
                  <a:off x="975" y="975"/>
                  <a:ext cx="2767" cy="3991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00FFFF"/>
                  </a:solidFill>
                  <a:miter lim="800000"/>
                  <a:headEnd/>
                  <a:tailEnd/>
                </a:ln>
              </p:spPr>
              <p:txBody>
                <a:bodyPr lIns="74295" tIns="8890" rIns="74295" bIns="8890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defRPr/>
                  </a:pPr>
                  <a:endParaRPr lang="ja-JP" altLang="en-US" sz="1900" smtClean="0"/>
                </a:p>
              </p:txBody>
            </p:sp>
            <p:grpSp>
              <p:nvGrpSpPr>
                <p:cNvPr id="18" name="Group 73"/>
                <p:cNvGrpSpPr>
                  <a:grpSpLocks/>
                </p:cNvGrpSpPr>
                <p:nvPr/>
              </p:nvGrpSpPr>
              <p:grpSpPr bwMode="auto">
                <a:xfrm>
                  <a:off x="39" y="1252"/>
                  <a:ext cx="930" cy="431"/>
                  <a:chOff x="98" y="3518"/>
                  <a:chExt cx="2325" cy="1077"/>
                </a:xfrm>
              </p:grpSpPr>
              <p:sp>
                <p:nvSpPr>
                  <p:cNvPr id="19" name="Line 74"/>
                  <p:cNvSpPr>
                    <a:spLocks noChangeShapeType="1"/>
                  </p:cNvSpPr>
                  <p:nvPr/>
                </p:nvSpPr>
                <p:spPr bwMode="auto">
                  <a:xfrm>
                    <a:off x="1373" y="4055"/>
                    <a:ext cx="105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FF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" name="Text Box 7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98" y="3518"/>
                    <a:ext cx="1475" cy="107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FF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切れては困る物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はこの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水色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の線の内側に配置。</a:t>
                    </a:r>
                  </a:p>
                </p:txBody>
              </p:sp>
            </p:grpSp>
          </p:grpSp>
          <p:grpSp>
            <p:nvGrpSpPr>
              <p:cNvPr id="4" name="Group 76"/>
              <p:cNvGrpSpPr>
                <a:grpSpLocks/>
              </p:cNvGrpSpPr>
              <p:nvPr/>
            </p:nvGrpSpPr>
            <p:grpSpPr bwMode="auto">
              <a:xfrm>
                <a:off x="39" y="1764"/>
                <a:ext cx="794" cy="340"/>
                <a:chOff x="98" y="4958"/>
                <a:chExt cx="1985" cy="850"/>
              </a:xfrm>
            </p:grpSpPr>
            <p:sp>
              <p:nvSpPr>
                <p:cNvPr id="15" name="Line 77"/>
                <p:cNvSpPr>
                  <a:spLocks noChangeShapeType="1"/>
                </p:cNvSpPr>
                <p:nvPr/>
              </p:nvSpPr>
              <p:spPr bwMode="auto">
                <a:xfrm>
                  <a:off x="1373" y="5383"/>
                  <a:ext cx="71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" name="Text Box 78"/>
                <p:cNvSpPr txBox="1">
                  <a:spLocks noChangeArrowheads="1"/>
                </p:cNvSpPr>
                <p:nvPr/>
              </p:nvSpPr>
              <p:spPr bwMode="auto">
                <a:xfrm>
                  <a:off x="98" y="4958"/>
                  <a:ext cx="1475" cy="85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 lIns="18000" tIns="18000" rIns="18000" bIns="18000"/>
                <a:lstStyle>
                  <a:lvl1pPr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just">
                    <a:defRPr/>
                  </a:pP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フチ無印刷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は</a:t>
                  </a:r>
                </a:p>
                <a:p>
                  <a:pPr algn="just">
                    <a:defRPr/>
                  </a:pP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この</a:t>
                  </a: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黒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い線まで伸ばす。</a:t>
                  </a:r>
                </a:p>
              </p:txBody>
            </p:sp>
          </p:grpSp>
          <p:grpSp>
            <p:nvGrpSpPr>
              <p:cNvPr id="5" name="Group 88"/>
              <p:cNvGrpSpPr>
                <a:grpSpLocks/>
              </p:cNvGrpSpPr>
              <p:nvPr/>
            </p:nvGrpSpPr>
            <p:grpSpPr bwMode="auto">
              <a:xfrm>
                <a:off x="39" y="828"/>
                <a:ext cx="3771" cy="4206"/>
                <a:chOff x="39" y="828"/>
                <a:chExt cx="3771" cy="4206"/>
              </a:xfrm>
            </p:grpSpPr>
            <p:sp>
              <p:nvSpPr>
                <p:cNvPr id="11" name="Rectangle 56"/>
                <p:cNvSpPr>
                  <a:spLocks noChangeArrowheads="1"/>
                </p:cNvSpPr>
                <p:nvPr/>
              </p:nvSpPr>
              <p:spPr bwMode="auto">
                <a:xfrm>
                  <a:off x="907" y="907"/>
                  <a:ext cx="2903" cy="4127"/>
                </a:xfrm>
                <a:prstGeom prst="rect">
                  <a:avLst/>
                </a:prstGeom>
                <a:noFill/>
                <a:ln w="6350">
                  <a:solidFill>
                    <a:srgbClr val="000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defRPr/>
                  </a:pPr>
                  <a:endParaRPr lang="ja-JP" altLang="en-US" sz="1900" smtClean="0"/>
                </a:p>
              </p:txBody>
            </p:sp>
            <p:grpSp>
              <p:nvGrpSpPr>
                <p:cNvPr id="12" name="Group 81"/>
                <p:cNvGrpSpPr>
                  <a:grpSpLocks/>
                </p:cNvGrpSpPr>
                <p:nvPr/>
              </p:nvGrpSpPr>
              <p:grpSpPr bwMode="auto">
                <a:xfrm>
                  <a:off x="39" y="828"/>
                  <a:ext cx="862" cy="343"/>
                  <a:chOff x="98" y="2258"/>
                  <a:chExt cx="2155" cy="857"/>
                </a:xfrm>
              </p:grpSpPr>
              <p:sp>
                <p:nvSpPr>
                  <p:cNvPr id="13" name="Line 82"/>
                  <p:cNvSpPr>
                    <a:spLocks noChangeShapeType="1"/>
                  </p:cNvSpPr>
                  <p:nvPr/>
                </p:nvSpPr>
                <p:spPr bwMode="auto">
                  <a:xfrm>
                    <a:off x="1373" y="2688"/>
                    <a:ext cx="8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" name="Text Box 8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98" y="2258"/>
                    <a:ext cx="1475" cy="85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仕上がり位置。</a:t>
                    </a:r>
                  </a:p>
                  <a:p>
                    <a:pPr algn="just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青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い線でカットします。</a:t>
                    </a:r>
                  </a:p>
                </p:txBody>
              </p:sp>
            </p:grpSp>
          </p:grpSp>
          <p:pic>
            <p:nvPicPr>
              <p:cNvPr id="6" name="Picture 84" descr="ぬりたし説明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077" y="930"/>
                <a:ext cx="641" cy="17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7" name="Group 34"/>
              <p:cNvGrpSpPr>
                <a:grpSpLocks/>
              </p:cNvGrpSpPr>
              <p:nvPr/>
            </p:nvGrpSpPr>
            <p:grpSpPr bwMode="auto">
              <a:xfrm>
                <a:off x="34" y="34"/>
                <a:ext cx="3191" cy="567"/>
                <a:chOff x="34" y="34"/>
                <a:chExt cx="3191" cy="567"/>
              </a:xfrm>
            </p:grpSpPr>
            <p:sp>
              <p:nvSpPr>
                <p:cNvPr id="8" name="Rectangle 65"/>
                <p:cNvSpPr>
                  <a:spLocks noChangeArrowheads="1"/>
                </p:cNvSpPr>
                <p:nvPr/>
              </p:nvSpPr>
              <p:spPr bwMode="auto">
                <a:xfrm>
                  <a:off x="34" y="34"/>
                  <a:ext cx="839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lIns="36000" tIns="36000" rIns="36000" bIns="36000">
                  <a:normAutofit/>
                </a:bodyPr>
                <a:lstStyle>
                  <a:lvl1pPr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>
                    <a:defRPr/>
                  </a:pPr>
                  <a:r>
                    <a:rPr lang="en-US" altLang="ja-JP" sz="1600" b="1" smtClean="0"/>
                    <a:t>B6</a:t>
                  </a:r>
                  <a:r>
                    <a:rPr lang="ja-JP" altLang="en-US" sz="1600" b="1" smtClean="0"/>
                    <a:t>サイズ　縦</a:t>
                  </a:r>
                  <a:endParaRPr lang="ja-JP" altLang="en-US" sz="1600" smtClean="0"/>
                </a:p>
                <a:p>
                  <a:pPr>
                    <a:defRPr/>
                  </a:pPr>
                  <a:r>
                    <a:rPr lang="en-US" altLang="ja-JP" sz="1200" smtClean="0"/>
                    <a:t>128×182mm</a:t>
                  </a:r>
                </a:p>
              </p:txBody>
            </p:sp>
            <p:sp>
              <p:nvSpPr>
                <p:cNvPr id="9" name="Text Box 67"/>
                <p:cNvSpPr txBox="1">
                  <a:spLocks noChangeArrowheads="1"/>
                </p:cNvSpPr>
                <p:nvPr/>
              </p:nvSpPr>
              <p:spPr bwMode="auto">
                <a:xfrm>
                  <a:off x="872" y="34"/>
                  <a:ext cx="2353" cy="567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lIns="36000" tIns="36000" rIns="36000" bIns="36000">
                  <a:normAutofit/>
                </a:bodyPr>
                <a:lstStyle>
                  <a:lvl1pPr marL="114300" indent="-1143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フチ無印刷</a:t>
                  </a:r>
                  <a:r>
                    <a:rPr lang="ja-JP" altLang="en-US" sz="700" smtClean="0"/>
                    <a:t>をご希望の場合、外側の黒い線まで背景や画像を伸ばして下さい。（右下図参照）</a:t>
                  </a:r>
                </a:p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切れては困る絵柄や文字等</a:t>
                  </a:r>
                  <a:r>
                    <a:rPr lang="ja-JP" altLang="en-US" sz="700" smtClean="0"/>
                    <a:t>は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、仕上り（青い四角）より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2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～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3mm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以上内側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（水色の四角の中）</a:t>
                  </a:r>
                  <a:r>
                    <a:rPr lang="ja-JP" altLang="en-US" sz="700" smtClean="0"/>
                    <a:t>に入れて作成してください。</a:t>
                  </a:r>
                </a:p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透過性</a:t>
                  </a:r>
                  <a:r>
                    <a:rPr lang="ja-JP" altLang="en-US" sz="700" smtClean="0"/>
                    <a:t>や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半透明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パターン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変換が正常に出来ない</a:t>
                  </a:r>
                  <a:r>
                    <a:rPr lang="ja-JP" altLang="en-US" sz="700" smtClean="0"/>
                    <a:t>場合があります。</a:t>
                  </a:r>
                </a:p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用紙サイズの変更</a:t>
                  </a:r>
                  <a:r>
                    <a:rPr lang="ja-JP" altLang="en-US" sz="700" smtClean="0"/>
                    <a:t>や、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トンボの移動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変形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なさらない</a:t>
                  </a:r>
                  <a:r>
                    <a:rPr lang="ja-JP" altLang="en-US" sz="700" smtClean="0"/>
                    <a:t>ようお願いします。　</a:t>
                  </a:r>
                </a:p>
                <a:p>
                  <a:pPr>
                    <a:buFontTx/>
                    <a:buChar char="※"/>
                    <a:defRPr/>
                  </a:pPr>
                  <a:r>
                    <a:rPr lang="ja-JP" altLang="en-US" sz="700" smtClean="0"/>
                    <a:t>テンプレートを使用して</a:t>
                  </a:r>
                  <a:r>
                    <a:rPr lang="en-US" altLang="ja-JP" sz="700" smtClean="0"/>
                    <a:t>PDF</a:t>
                  </a:r>
                  <a:r>
                    <a:rPr lang="ja-JP" altLang="en-US" sz="700" smtClean="0"/>
                    <a:t>を作成する際は、説明部分を削除してください。また、テンプレートと同じサイズかどうか確認してください。</a:t>
                  </a:r>
                </a:p>
              </p:txBody>
            </p:sp>
            <p:pic>
              <p:nvPicPr>
                <p:cNvPr id="10" name="Picture 37" descr="新Suprintロゴ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" y="351"/>
                  <a:ext cx="342" cy="2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  <p:pic>
          <p:nvPicPr>
            <p:cNvPr id="1026" name="図 1">
              <a:hlinkClick r:id="rId4"/>
            </p:cNvPr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25625" y="8461375"/>
              <a:ext cx="3813175" cy="86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049901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7"/>
          <p:cNvGrpSpPr>
            <a:grpSpLocks/>
          </p:cNvGrpSpPr>
          <p:nvPr userDrawn="1"/>
        </p:nvGrpSpPr>
        <p:grpSpPr bwMode="auto">
          <a:xfrm>
            <a:off x="1079500" y="1079500"/>
            <a:ext cx="5330825" cy="7273925"/>
            <a:chOff x="680" y="680"/>
            <a:chExt cx="3358" cy="4582"/>
          </a:xfrm>
        </p:grpSpPr>
        <p:sp>
          <p:nvSpPr>
            <p:cNvPr id="1049" name="Line 24"/>
            <p:cNvSpPr>
              <a:spLocks noChangeShapeType="1"/>
            </p:cNvSpPr>
            <p:nvPr userDrawn="1"/>
          </p:nvSpPr>
          <p:spPr bwMode="auto">
            <a:xfrm>
              <a:off x="680" y="838"/>
              <a:ext cx="3358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0" name="Line 25"/>
            <p:cNvSpPr>
              <a:spLocks noChangeShapeType="1"/>
            </p:cNvSpPr>
            <p:nvPr userDrawn="1"/>
          </p:nvSpPr>
          <p:spPr bwMode="auto">
            <a:xfrm>
              <a:off x="680" y="906"/>
              <a:ext cx="3358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1" name="Line 26"/>
            <p:cNvSpPr>
              <a:spLocks noChangeShapeType="1"/>
            </p:cNvSpPr>
            <p:nvPr userDrawn="1"/>
          </p:nvSpPr>
          <p:spPr bwMode="auto">
            <a:xfrm>
              <a:off x="680" y="2969"/>
              <a:ext cx="3358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2" name="Line 27"/>
            <p:cNvSpPr>
              <a:spLocks noChangeShapeType="1"/>
            </p:cNvSpPr>
            <p:nvPr userDrawn="1"/>
          </p:nvSpPr>
          <p:spPr bwMode="auto">
            <a:xfrm>
              <a:off x="680" y="5032"/>
              <a:ext cx="3358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3" name="Line 28"/>
            <p:cNvSpPr>
              <a:spLocks noChangeShapeType="1"/>
            </p:cNvSpPr>
            <p:nvPr userDrawn="1"/>
          </p:nvSpPr>
          <p:spPr bwMode="auto">
            <a:xfrm>
              <a:off x="680" y="5100"/>
              <a:ext cx="3358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4" name="Line 29"/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458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5" name="Line 30"/>
            <p:cNvSpPr>
              <a:spLocks noChangeShapeType="1"/>
            </p:cNvSpPr>
            <p:nvPr userDrawn="1"/>
          </p:nvSpPr>
          <p:spPr bwMode="auto">
            <a:xfrm>
              <a:off x="906" y="680"/>
              <a:ext cx="0" cy="458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6" name="Line 31"/>
            <p:cNvSpPr>
              <a:spLocks noChangeShapeType="1"/>
            </p:cNvSpPr>
            <p:nvPr userDrawn="1"/>
          </p:nvSpPr>
          <p:spPr bwMode="auto">
            <a:xfrm>
              <a:off x="2357" y="680"/>
              <a:ext cx="0" cy="458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7" name="Line 32"/>
            <p:cNvSpPr>
              <a:spLocks noChangeShapeType="1"/>
            </p:cNvSpPr>
            <p:nvPr userDrawn="1"/>
          </p:nvSpPr>
          <p:spPr bwMode="auto">
            <a:xfrm>
              <a:off x="3808" y="680"/>
              <a:ext cx="0" cy="458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8" name="Line 33"/>
            <p:cNvSpPr>
              <a:spLocks noChangeShapeType="1"/>
            </p:cNvSpPr>
            <p:nvPr userDrawn="1"/>
          </p:nvSpPr>
          <p:spPr bwMode="auto">
            <a:xfrm>
              <a:off x="3876" y="680"/>
              <a:ext cx="0" cy="458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9" name="Rectangle 34"/>
            <p:cNvSpPr>
              <a:spLocks noChangeArrowheads="1"/>
            </p:cNvSpPr>
            <p:nvPr userDrawn="1"/>
          </p:nvSpPr>
          <p:spPr bwMode="auto">
            <a:xfrm>
              <a:off x="838" y="838"/>
              <a:ext cx="3038" cy="426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defRPr/>
              </a:pPr>
              <a:endParaRPr lang="ja-JP" altLang="en-US" sz="1900" smtClean="0"/>
            </a:p>
          </p:txBody>
        </p:sp>
      </p:grpSp>
      <p:sp>
        <p:nvSpPr>
          <p:cNvPr id="1028" name="Oval 90"/>
          <p:cNvSpPr>
            <a:spLocks noChangeArrowheads="1"/>
          </p:cNvSpPr>
          <p:nvPr userDrawn="1"/>
        </p:nvSpPr>
        <p:spPr bwMode="auto">
          <a:xfrm>
            <a:off x="6202363" y="1038225"/>
            <a:ext cx="242887" cy="2428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69691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69691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69691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69691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1000" smtClean="0">
                <a:latin typeface="Century" pitchFamily="18" charset="0"/>
                <a:ea typeface="ＭＳ 明朝" pitchFamily="17" charset="-128"/>
              </a:rPr>
              <a:t>天</a:t>
            </a:r>
            <a:endParaRPr lang="ja-JP" altLang="en-US" sz="1000" smtClean="0">
              <a:latin typeface="Times New Roman" pitchFamily="18" charset="0"/>
              <a:ea typeface="ＭＳ 明朝" pitchFamily="17" charset="-128"/>
            </a:endParaRPr>
          </a:p>
          <a:p>
            <a:pPr eaLnBrk="1" hangingPunct="1">
              <a:defRPr/>
            </a:pPr>
            <a:endParaRPr lang="en-US" altLang="ja-JP" sz="1400" smtClean="0"/>
          </a:p>
        </p:txBody>
      </p:sp>
      <p:sp>
        <p:nvSpPr>
          <p:cNvPr id="1029" name="Oval 91"/>
          <p:cNvSpPr>
            <a:spLocks noChangeArrowheads="1"/>
          </p:cNvSpPr>
          <p:nvPr userDrawn="1"/>
        </p:nvSpPr>
        <p:spPr bwMode="auto">
          <a:xfrm>
            <a:off x="6200775" y="8153400"/>
            <a:ext cx="242888" cy="2428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69691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69691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69691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69691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1000" smtClean="0">
                <a:latin typeface="Century" pitchFamily="18" charset="0"/>
                <a:ea typeface="ＭＳ 明朝" pitchFamily="17" charset="-128"/>
              </a:rPr>
              <a:t>地</a:t>
            </a:r>
            <a:endParaRPr lang="ja-JP" altLang="en-US" sz="1000" smtClean="0">
              <a:latin typeface="Times New Roman" pitchFamily="18" charset="0"/>
              <a:ea typeface="ＭＳ 明朝" pitchFamily="17" charset="-128"/>
            </a:endParaRPr>
          </a:p>
          <a:p>
            <a:pPr eaLnBrk="1" hangingPunct="1">
              <a:defRPr/>
            </a:pPr>
            <a:endParaRPr lang="en-US" altLang="ja-JP" sz="1400" smtClean="0"/>
          </a:p>
        </p:txBody>
      </p:sp>
      <p:sp>
        <p:nvSpPr>
          <p:cNvPr id="42" name="Text Box 14"/>
          <p:cNvSpPr txBox="1"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/>
          <a:lstStyle>
            <a:lvl1pPr defTabSz="96678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678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678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678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678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67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67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67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67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1200" smtClean="0"/>
              <a:t>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User</dc:creator>
  <cp:lastModifiedBy>ugo-99</cp:lastModifiedBy>
  <cp:revision>5</cp:revision>
  <dcterms:created xsi:type="dcterms:W3CDTF">2010-06-15T06:15:57Z</dcterms:created>
  <dcterms:modified xsi:type="dcterms:W3CDTF">2015-08-25T05:27:55Z</dcterms:modified>
</cp:coreProperties>
</file>