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4329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94" autoAdjust="0"/>
    <p:restoredTop sz="94660"/>
  </p:normalViewPr>
  <p:slideViewPr>
    <p:cSldViewPr>
      <p:cViewPr>
        <p:scale>
          <a:sx n="100" d="100"/>
          <a:sy n="100" d="100"/>
        </p:scale>
        <p:origin x="-2112" y="-168"/>
      </p:cViewPr>
      <p:guideLst>
        <p:guide orient="horz" pos="908"/>
        <p:guide orient="horz" pos="3810"/>
        <p:guide pos="907"/>
        <p:guide pos="50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0000" y="685800"/>
            <a:ext cx="4318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4BB7420A-326F-43E2-A3A4-E467077E23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40117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EDC1EAF-5D9B-4D1B-BFCF-6911DBB176C4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 userDrawn="1"/>
        </p:nvGrpSpPr>
        <p:grpSpPr>
          <a:xfrm>
            <a:off x="53975" y="53975"/>
            <a:ext cx="9378950" cy="5994400"/>
            <a:chOff x="53975" y="53975"/>
            <a:chExt cx="9378950" cy="5994400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9378950" cy="5994400"/>
              <a:chOff x="34" y="34"/>
              <a:chExt cx="5908" cy="3776"/>
            </a:xfrm>
          </p:grpSpPr>
          <p:grpSp>
            <p:nvGrpSpPr>
              <p:cNvPr id="3" name="Group 82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9" name="Line 83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Text Box 84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4" name="Group 9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995" cy="2982"/>
                <a:chOff x="39" y="828"/>
                <a:chExt cx="4995" cy="2982"/>
              </a:xfrm>
            </p:grpSpPr>
            <p:sp>
              <p:nvSpPr>
                <p:cNvPr id="15" name="Rectangle 60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127" cy="2903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6" name="Group 87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7" name="Line 8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Text Box 8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5" name="Picture 90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1" y="908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91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927" cy="2767"/>
                <a:chOff x="39" y="975"/>
                <a:chExt cx="4927" cy="2767"/>
              </a:xfrm>
            </p:grpSpPr>
            <p:sp>
              <p:nvSpPr>
                <p:cNvPr id="11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991" cy="2767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grpSp>
              <p:nvGrpSpPr>
                <p:cNvPr id="12" name="Group 79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3" name="Line 80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1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9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B6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182×128mm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026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213" y="71438"/>
              <a:ext cx="3814762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3000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7273925" cy="5330825"/>
            <a:chOff x="680" y="680"/>
            <a:chExt cx="4582" cy="3358"/>
          </a:xfrm>
        </p:grpSpPr>
        <p:sp>
          <p:nvSpPr>
            <p:cNvPr id="1048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auto">
            <a:xfrm>
              <a:off x="680" y="2357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auto">
            <a:xfrm>
              <a:off x="680" y="380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8"/>
            <p:cNvSpPr>
              <a:spLocks noChangeShapeType="1"/>
            </p:cNvSpPr>
            <p:nvPr userDrawn="1"/>
          </p:nvSpPr>
          <p:spPr bwMode="auto">
            <a:xfrm>
              <a:off x="680" y="387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262" cy="30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59" name="Text Box 12"/>
            <p:cNvSpPr txBox="1">
              <a:spLocks noChangeArrowheads="1"/>
            </p:cNvSpPr>
            <p:nvPr userDrawn="1"/>
          </p:nvSpPr>
          <p:spPr bwMode="auto">
            <a:xfrm>
              <a:off x="680" y="680"/>
              <a:ext cx="120" cy="12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/>
            <a:lstStyle>
              <a:lvl1pPr defTabSz="966788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66788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66788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66788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66788" eaLnBrk="0" hangingPunct="0"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66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66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66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66788" eaLnBrk="0" fontAlgn="base" hangingPunct="0">
                <a:spcBef>
                  <a:spcPct val="0"/>
                </a:spcBef>
                <a:spcAft>
                  <a:spcPct val="0"/>
                </a:spcAft>
                <a:defRPr kumimoji="1" sz="1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ja-JP" altLang="en-US" sz="1200" smtClean="0"/>
                <a:t>表</a:t>
              </a:r>
            </a:p>
          </p:txBody>
        </p:sp>
      </p:grpSp>
      <p:sp>
        <p:nvSpPr>
          <p:cNvPr id="1028" name="Oval 93"/>
          <p:cNvSpPr>
            <a:spLocks noChangeArrowheads="1"/>
          </p:cNvSpPr>
          <p:nvPr userDrawn="1"/>
        </p:nvSpPr>
        <p:spPr bwMode="auto">
          <a:xfrm>
            <a:off x="8172450" y="10191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  <p:sp>
        <p:nvSpPr>
          <p:cNvPr id="1029" name="Oval 94"/>
          <p:cNvSpPr>
            <a:spLocks noChangeArrowheads="1"/>
          </p:cNvSpPr>
          <p:nvPr userDrawn="1"/>
        </p:nvSpPr>
        <p:spPr bwMode="auto">
          <a:xfrm>
            <a:off x="8170863" y="623252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 eaLnBrk="1" hangingPunct="1">
              <a:defRPr/>
            </a:pPr>
            <a:endParaRPr lang="en-US" altLang="ja-JP" sz="14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66788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66788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966788" rtl="0" eaLnBrk="0" fontAlgn="base" hangingPunct="0">
        <a:spcBef>
          <a:spcPct val="20000"/>
        </a:spcBef>
        <a:spcAft>
          <a:spcPct val="0"/>
        </a:spcAft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3213" algn="l" defTabSz="966788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08088" indent="-241300" algn="l" defTabSz="96678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92275" indent="-241300" algn="l" defTabSz="966788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6463" indent="-242888" algn="l" defTabSz="966788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6336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30908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5480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4005263" indent="-242888" algn="l" defTabSz="966788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2015-08-25T05:27:55Z</dcterms:modified>
</cp:coreProperties>
</file>