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489825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108" y="-84"/>
      </p:cViewPr>
      <p:guideLst>
        <p:guide orient="horz" pos="2971"/>
        <p:guide pos="23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7435850" cy="9271000"/>
            <a:chOff x="53975" y="53975"/>
            <a:chExt cx="7435850" cy="9271000"/>
          </a:xfrm>
        </p:grpSpPr>
        <p:grpSp>
          <p:nvGrpSpPr>
            <p:cNvPr id="2" name="Group 19"/>
            <p:cNvGrpSpPr>
              <a:grpSpLocks/>
            </p:cNvGrpSpPr>
            <p:nvPr userDrawn="1"/>
          </p:nvGrpSpPr>
          <p:grpSpPr bwMode="auto">
            <a:xfrm>
              <a:off x="53975" y="53975"/>
              <a:ext cx="7435850" cy="7937500"/>
              <a:chOff x="34" y="34"/>
              <a:chExt cx="4684" cy="5000"/>
            </a:xfrm>
          </p:grpSpPr>
          <p:grpSp>
            <p:nvGrpSpPr>
              <p:cNvPr id="3" name="Group 87"/>
              <p:cNvGrpSpPr>
                <a:grpSpLocks/>
              </p:cNvGrpSpPr>
              <p:nvPr/>
            </p:nvGrpSpPr>
            <p:grpSpPr bwMode="auto">
              <a:xfrm>
                <a:off x="39" y="975"/>
                <a:ext cx="3703" cy="3991"/>
                <a:chOff x="39" y="975"/>
                <a:chExt cx="3703" cy="3991"/>
              </a:xfrm>
            </p:grpSpPr>
            <p:sp>
              <p:nvSpPr>
                <p:cNvPr id="17" name="Rectangle 48"/>
                <p:cNvSpPr>
                  <a:spLocks noChangeArrowheads="1"/>
                </p:cNvSpPr>
                <p:nvPr/>
              </p:nvSpPr>
              <p:spPr bwMode="auto">
                <a:xfrm>
                  <a:off x="975" y="975"/>
                  <a:ext cx="2767" cy="3991"/>
                </a:xfrm>
                <a:prstGeom prst="rect">
                  <a:avLst/>
                </a:prstGeom>
                <a:solidFill>
                  <a:srgbClr val="FFFFFF"/>
                </a:solidFill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74295" tIns="8890" rIns="74295" bIns="8890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z="1900" smtClean="0"/>
                </a:p>
              </p:txBody>
            </p:sp>
            <p:grpSp>
              <p:nvGrpSpPr>
                <p:cNvPr id="18" name="Group 73"/>
                <p:cNvGrpSpPr>
                  <a:grpSpLocks/>
                </p:cNvGrpSpPr>
                <p:nvPr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76"/>
              <p:cNvGrpSpPr>
                <a:grpSpLocks/>
              </p:cNvGrpSpPr>
              <p:nvPr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77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88"/>
              <p:cNvGrpSpPr>
                <a:grpSpLocks/>
              </p:cNvGrpSpPr>
              <p:nvPr/>
            </p:nvGrpSpPr>
            <p:grpSpPr bwMode="auto">
              <a:xfrm>
                <a:off x="39" y="828"/>
                <a:ext cx="3771" cy="4206"/>
                <a:chOff x="39" y="828"/>
                <a:chExt cx="3771" cy="4206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/>
              </p:nvSpPr>
              <p:spPr bwMode="auto">
                <a:xfrm>
                  <a:off x="907" y="907"/>
                  <a:ext cx="2903" cy="412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z="1900" smtClean="0"/>
                </a:p>
              </p:txBody>
            </p:sp>
            <p:grpSp>
              <p:nvGrpSpPr>
                <p:cNvPr id="12" name="Group 81"/>
                <p:cNvGrpSpPr>
                  <a:grpSpLocks/>
                </p:cNvGrpSpPr>
                <p:nvPr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84" descr="ぬりたし説明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" y="930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34"/>
              <p:cNvGrpSpPr>
                <a:grpSpLocks/>
              </p:cNvGrpSpPr>
              <p:nvPr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ja-JP" sz="1600" b="1" smtClean="0"/>
                    <a:t>B6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128×182mm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37" descr="新Suprintロゴ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625" y="8461375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8309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 userDrawn="1"/>
        </p:nvGrpSpPr>
        <p:grpSpPr bwMode="auto">
          <a:xfrm>
            <a:off x="1079500" y="1079500"/>
            <a:ext cx="5330825" cy="7273925"/>
            <a:chOff x="680" y="680"/>
            <a:chExt cx="3358" cy="4582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387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038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900" smtClean="0"/>
            </a:p>
          </p:txBody>
        </p:sp>
      </p:grpSp>
      <p:sp>
        <p:nvSpPr>
          <p:cNvPr id="1028" name="Oval 90"/>
          <p:cNvSpPr>
            <a:spLocks noChangeArrowheads="1"/>
          </p:cNvSpPr>
          <p:nvPr userDrawn="1"/>
        </p:nvSpPr>
        <p:spPr bwMode="auto">
          <a:xfrm>
            <a:off x="6202363" y="10382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1"/>
          <p:cNvSpPr>
            <a:spLocks noChangeArrowheads="1"/>
          </p:cNvSpPr>
          <p:nvPr userDrawn="1"/>
        </p:nvSpPr>
        <p:spPr bwMode="auto">
          <a:xfrm>
            <a:off x="6200775" y="8153400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4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4</cp:revision>
  <dcterms:created xsi:type="dcterms:W3CDTF">2010-06-15T06:15:57Z</dcterms:created>
  <dcterms:modified xsi:type="dcterms:W3CDTF">2015-08-25T05:27:54Z</dcterms:modified>
</cp:coreProperties>
</file>