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140" y="-12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717D601D-2D9B-442A-9A77-E56042F086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3840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F13FBB3-392A-48FB-A0CA-943714B31D91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12079288" cy="7937500"/>
            <a:chOff x="53975" y="53975"/>
            <a:chExt cx="12079288" cy="79375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12079288" cy="7937500"/>
              <a:chOff x="34" y="34"/>
              <a:chExt cx="7609" cy="5000"/>
            </a:xfrm>
          </p:grpSpPr>
          <p:grpSp>
            <p:nvGrpSpPr>
              <p:cNvPr id="3" name="Group 103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10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10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1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695" cy="4206"/>
                <a:chOff x="39" y="828"/>
                <a:chExt cx="6695" cy="4206"/>
              </a:xfrm>
            </p:grpSpPr>
            <p:sp>
              <p:nvSpPr>
                <p:cNvPr id="15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06" y="907"/>
                  <a:ext cx="5828" cy="412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8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0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1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11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628" cy="3991"/>
                <a:chOff x="39" y="975"/>
                <a:chExt cx="6628" cy="3991"/>
              </a:xfrm>
            </p:grpSpPr>
            <p:sp>
              <p:nvSpPr>
                <p:cNvPr id="11" name="Rectangle 49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692" cy="39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113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11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1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01" y="930"/>
                <a:ext cx="642" cy="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B5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257×182mm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560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120"/>
          <p:cNvSpPr>
            <a:spLocks noChangeArrowheads="1"/>
          </p:cNvSpPr>
          <p:nvPr userDrawn="1"/>
        </p:nvSpPr>
        <p:spPr bwMode="auto">
          <a:xfrm>
            <a:off x="1086485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121"/>
          <p:cNvSpPr>
            <a:spLocks noChangeArrowheads="1"/>
          </p:cNvSpPr>
          <p:nvPr userDrawn="1"/>
        </p:nvSpPr>
        <p:spPr bwMode="auto">
          <a:xfrm>
            <a:off x="10863263" y="81534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2015-08-25T05:30:30Z</dcterms:modified>
</cp:coreProperties>
</file>