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4329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992" y="-72"/>
      </p:cViewPr>
      <p:guideLst>
        <p:guide orient="horz" pos="906"/>
        <p:guide orient="horz" pos="6734"/>
        <p:guide pos="909"/>
        <p:guide pos="5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95500" y="685800"/>
            <a:ext cx="2667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9C0FF84-7B15-4FD1-8E76-864ED3C59D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0136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55FDE6E-BA2A-481C-985C-89BA53B312E1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9378950" cy="10637838"/>
            <a:chOff x="53975" y="53975"/>
            <a:chExt cx="9378950" cy="10637838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9378950" cy="10637838"/>
              <a:chOff x="34" y="34"/>
              <a:chExt cx="5908" cy="6701"/>
            </a:xfrm>
          </p:grpSpPr>
          <p:grpSp>
            <p:nvGrpSpPr>
              <p:cNvPr id="3" name="Group 78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79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80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8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995" cy="5907"/>
                <a:chOff x="39" y="828"/>
                <a:chExt cx="4995" cy="5907"/>
              </a:xfrm>
            </p:grpSpPr>
            <p:sp>
              <p:nvSpPr>
                <p:cNvPr id="15" name="Rectangle 5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127" cy="582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8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8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8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927" cy="5692"/>
                <a:chOff x="39" y="975"/>
                <a:chExt cx="4927" cy="5692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991" cy="569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7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8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0" y="919"/>
                <a:ext cx="642" cy="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B5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182×257mm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8501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9974263"/>
            <a:chOff x="680" y="680"/>
            <a:chExt cx="4582" cy="6283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92"/>
          <p:cNvSpPr>
            <a:spLocks noChangeArrowheads="1"/>
          </p:cNvSpPr>
          <p:nvPr userDrawn="1"/>
        </p:nvSpPr>
        <p:spPr bwMode="auto">
          <a:xfrm>
            <a:off x="8145463" y="10382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3"/>
          <p:cNvSpPr>
            <a:spLocks noChangeArrowheads="1"/>
          </p:cNvSpPr>
          <p:nvPr userDrawn="1"/>
        </p:nvSpPr>
        <p:spPr bwMode="auto">
          <a:xfrm>
            <a:off x="8143875" y="108458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231900" rtl="0" eaLnBrk="0" fontAlgn="base" hangingPunct="0">
        <a:spcBef>
          <a:spcPct val="20000"/>
        </a:spcBef>
        <a:spcAft>
          <a:spcPct val="0"/>
        </a:spcAft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1000125" indent="-3841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9875" indent="-307975" algn="l" defTabSz="12319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57413" indent="-3079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3363" indent="-307975" algn="l" defTabSz="123190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305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6877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449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6021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2015-08-25T05:30:24Z</dcterms:modified>
</cp:coreProperties>
</file>