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8" r:id="rId2"/>
  </p:sldIdLst>
  <p:sldSz cx="12133263" cy="94329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100" d="100"/>
          <a:sy n="100" d="100"/>
        </p:scale>
        <p:origin x="-1140" y="-12"/>
      </p:cViewPr>
      <p:guideLst>
        <p:guide orient="horz" pos="905"/>
        <p:guide orient="horz" pos="5038"/>
        <p:guide pos="910"/>
        <p:guide pos="67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23963" y="685800"/>
            <a:ext cx="441007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96B20567-9E24-4985-9AA2-7D01DFE0398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784625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39F839CC-4E28-4F0E-82AC-EC40A3CE1778}" type="slidenum">
              <a:rPr lang="en-US" altLang="ja-JP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3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hyperlink" Target="http://www.suprint.jp/studio/design_inquiry/regist.php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グループ化 20"/>
          <p:cNvGrpSpPr/>
          <p:nvPr userDrawn="1"/>
        </p:nvGrpSpPr>
        <p:grpSpPr>
          <a:xfrm>
            <a:off x="53975" y="53975"/>
            <a:ext cx="12079288" cy="7937500"/>
            <a:chOff x="53975" y="53975"/>
            <a:chExt cx="12079288" cy="7937500"/>
          </a:xfrm>
        </p:grpSpPr>
        <p:grpSp>
          <p:nvGrpSpPr>
            <p:cNvPr id="2" name="Group 47"/>
            <p:cNvGrpSpPr>
              <a:grpSpLocks/>
            </p:cNvGrpSpPr>
            <p:nvPr userDrawn="1"/>
          </p:nvGrpSpPr>
          <p:grpSpPr bwMode="auto">
            <a:xfrm>
              <a:off x="53975" y="53975"/>
              <a:ext cx="12079288" cy="7937500"/>
              <a:chOff x="34" y="34"/>
              <a:chExt cx="7609" cy="5000"/>
            </a:xfrm>
          </p:grpSpPr>
          <p:grpSp>
            <p:nvGrpSpPr>
              <p:cNvPr id="3" name="Group 103"/>
              <p:cNvGrpSpPr>
                <a:grpSpLocks/>
              </p:cNvGrpSpPr>
              <p:nvPr userDrawn="1"/>
            </p:nvGrpSpPr>
            <p:grpSpPr bwMode="auto">
              <a:xfrm>
                <a:off x="39" y="1764"/>
                <a:ext cx="794" cy="340"/>
                <a:chOff x="98" y="4958"/>
                <a:chExt cx="1985" cy="850"/>
              </a:xfrm>
            </p:grpSpPr>
            <p:sp>
              <p:nvSpPr>
                <p:cNvPr id="19" name="Line 104"/>
                <p:cNvSpPr>
                  <a:spLocks noChangeShapeType="1"/>
                </p:cNvSpPr>
                <p:nvPr userDrawn="1"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" name="Text Box 105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 eaLnBrk="1" hangingPunct="1"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 eaLnBrk="1" hangingPunct="1"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</a:p>
              </p:txBody>
            </p:sp>
          </p:grpSp>
          <p:grpSp>
            <p:nvGrpSpPr>
              <p:cNvPr id="4" name="Group 118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6695" cy="4206"/>
                <a:chOff x="39" y="828"/>
                <a:chExt cx="6695" cy="4206"/>
              </a:xfrm>
            </p:grpSpPr>
            <p:sp>
              <p:nvSpPr>
                <p:cNvPr id="15" name="Rectangle 57"/>
                <p:cNvSpPr>
                  <a:spLocks noChangeArrowheads="1"/>
                </p:cNvSpPr>
                <p:nvPr userDrawn="1"/>
              </p:nvSpPr>
              <p:spPr bwMode="auto">
                <a:xfrm>
                  <a:off x="906" y="907"/>
                  <a:ext cx="5828" cy="4127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0000FF"/>
                  </a:solidFill>
                  <a:miter lim="800000"/>
                  <a:headEnd/>
                  <a:tailEnd/>
                </a:ln>
              </p:spPr>
              <p:txBody>
                <a:bodyPr lIns="74295" tIns="8890" rIns="74295" bIns="8890"/>
                <a:lstStyle>
                  <a:lvl1pPr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endParaRPr lang="ja-JP" altLang="en-US" smtClean="0"/>
                </a:p>
              </p:txBody>
            </p:sp>
            <p:grpSp>
              <p:nvGrpSpPr>
                <p:cNvPr id="16" name="Group 108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7" name="Line 109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" name="Text Box 110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仕上がり位置。</a:t>
                    </a:r>
                  </a:p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い線でカットします。</a:t>
                    </a:r>
                  </a:p>
                </p:txBody>
              </p:sp>
            </p:grpSp>
          </p:grpSp>
          <p:grpSp>
            <p:nvGrpSpPr>
              <p:cNvPr id="5" name="Group 117"/>
              <p:cNvGrpSpPr>
                <a:grpSpLocks/>
              </p:cNvGrpSpPr>
              <p:nvPr userDrawn="1"/>
            </p:nvGrpSpPr>
            <p:grpSpPr bwMode="auto">
              <a:xfrm>
                <a:off x="39" y="975"/>
                <a:ext cx="6628" cy="3991"/>
                <a:chOff x="39" y="975"/>
                <a:chExt cx="6628" cy="3991"/>
              </a:xfrm>
            </p:grpSpPr>
            <p:sp>
              <p:nvSpPr>
                <p:cNvPr id="11" name="Rectangle 49"/>
                <p:cNvSpPr>
                  <a:spLocks noChangeArrowheads="1"/>
                </p:cNvSpPr>
                <p:nvPr userDrawn="1"/>
              </p:nvSpPr>
              <p:spPr bwMode="auto">
                <a:xfrm>
                  <a:off x="975" y="975"/>
                  <a:ext cx="5692" cy="3991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00FFFF"/>
                  </a:solidFill>
                  <a:miter lim="800000"/>
                  <a:headEnd/>
                  <a:tailEnd/>
                </a:ln>
              </p:spPr>
              <p:txBody>
                <a:bodyPr lIns="74295" tIns="8890" rIns="74295" bIns="8890"/>
                <a:lstStyle>
                  <a:lvl1pPr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endParaRPr lang="ja-JP" altLang="en-US" smtClean="0"/>
                </a:p>
              </p:txBody>
            </p:sp>
            <p:grpSp>
              <p:nvGrpSpPr>
                <p:cNvPr id="12" name="Group 113"/>
                <p:cNvGrpSpPr>
                  <a:grpSpLocks/>
                </p:cNvGrpSpPr>
                <p:nvPr userDrawn="1"/>
              </p:nvGrpSpPr>
              <p:grpSpPr bwMode="auto">
                <a:xfrm>
                  <a:off x="39" y="1252"/>
                  <a:ext cx="930" cy="431"/>
                  <a:chOff x="98" y="3518"/>
                  <a:chExt cx="2325" cy="1077"/>
                </a:xfrm>
              </p:grpSpPr>
              <p:sp>
                <p:nvSpPr>
                  <p:cNvPr id="13" name="Line 114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4055"/>
                    <a:ext cx="105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" name="Text Box 115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3518"/>
                    <a:ext cx="1475" cy="107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切れては困る物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の線の内側に配置。</a:t>
                    </a:r>
                  </a:p>
                </p:txBody>
              </p:sp>
            </p:grpSp>
          </p:grpSp>
          <p:pic>
            <p:nvPicPr>
              <p:cNvPr id="6" name="Picture 116" descr="ぬりたし説明"/>
              <p:cNvPicPr>
                <a:picLocks noChangeAspect="1" noChangeArrowheads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001" y="884"/>
                <a:ext cx="642" cy="17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7" name="Group 43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191" cy="567"/>
                <a:chOff x="34" y="34"/>
                <a:chExt cx="3191" cy="567"/>
              </a:xfrm>
            </p:grpSpPr>
            <p:sp>
              <p:nvSpPr>
                <p:cNvPr id="8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r>
                    <a:rPr lang="en-US" altLang="ja-JP" sz="1600" b="1" smtClean="0"/>
                    <a:t>B5</a:t>
                  </a:r>
                  <a:r>
                    <a:rPr lang="ja-JP" altLang="en-US" sz="1600" b="1" smtClean="0"/>
                    <a:t>サイズ　横</a:t>
                  </a:r>
                  <a:endParaRPr lang="ja-JP" altLang="en-US" sz="1600" smtClean="0"/>
                </a:p>
                <a:p>
                  <a:pPr eaLnBrk="1" hangingPunct="1">
                    <a:defRPr/>
                  </a:pPr>
                  <a:r>
                    <a:rPr lang="en-US" altLang="ja-JP" sz="1200" smtClean="0"/>
                    <a:t>257×182mm</a:t>
                  </a:r>
                </a:p>
              </p:txBody>
            </p:sp>
            <p:sp>
              <p:nvSpPr>
                <p:cNvPr id="9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353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フチ無印刷</a:t>
                  </a:r>
                  <a:r>
                    <a:rPr lang="ja-JP" altLang="en-US" sz="700" smtClean="0"/>
                    <a:t>をご希望の場合、外側の黒い線まで背景や画像を伸ばして下さい。（右下図参照）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切れては困る絵柄や文字等</a:t>
                  </a:r>
                  <a:r>
                    <a:rPr lang="ja-JP" altLang="en-US" sz="700" smtClean="0"/>
                    <a:t>は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、仕上り（青い四角）より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2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～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3mm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（水色の四角の中）</a:t>
                  </a:r>
                  <a:r>
                    <a:rPr lang="ja-JP" altLang="en-US" sz="700" smtClean="0"/>
                    <a:t>に入れて作成してください。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 eaLnBrk="1" hangingPunct="1"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</p:txBody>
            </p:sp>
            <p:pic>
              <p:nvPicPr>
                <p:cNvPr id="10" name="Picture 46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pic>
          <p:nvPicPr>
            <p:cNvPr id="1026" name="図 1">
              <a:hlinkClick r:id="rId4"/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56213" y="71438"/>
              <a:ext cx="3814762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15973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8"/>
          <p:cNvGrpSpPr>
            <a:grpSpLocks/>
          </p:cNvGrpSpPr>
          <p:nvPr userDrawn="1"/>
        </p:nvGrpSpPr>
        <p:grpSpPr bwMode="auto">
          <a:xfrm>
            <a:off x="1079500" y="1079500"/>
            <a:ext cx="9974263" cy="7273925"/>
            <a:chOff x="680" y="680"/>
            <a:chExt cx="6283" cy="4582"/>
          </a:xfrm>
        </p:grpSpPr>
        <p:sp>
          <p:nvSpPr>
            <p:cNvPr id="1049" name="Line 24"/>
            <p:cNvSpPr>
              <a:spLocks noChangeShapeType="1"/>
            </p:cNvSpPr>
            <p:nvPr userDrawn="1"/>
          </p:nvSpPr>
          <p:spPr bwMode="auto">
            <a:xfrm>
              <a:off x="680" y="838"/>
              <a:ext cx="628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0" name="Line 25"/>
            <p:cNvSpPr>
              <a:spLocks noChangeShapeType="1"/>
            </p:cNvSpPr>
            <p:nvPr userDrawn="1"/>
          </p:nvSpPr>
          <p:spPr bwMode="auto">
            <a:xfrm>
              <a:off x="680" y="906"/>
              <a:ext cx="628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1" name="Line 26"/>
            <p:cNvSpPr>
              <a:spLocks noChangeShapeType="1"/>
            </p:cNvSpPr>
            <p:nvPr userDrawn="1"/>
          </p:nvSpPr>
          <p:spPr bwMode="auto">
            <a:xfrm>
              <a:off x="680" y="2969"/>
              <a:ext cx="628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2" name="Line 27"/>
            <p:cNvSpPr>
              <a:spLocks noChangeShapeType="1"/>
            </p:cNvSpPr>
            <p:nvPr userDrawn="1"/>
          </p:nvSpPr>
          <p:spPr bwMode="auto">
            <a:xfrm>
              <a:off x="680" y="5032"/>
              <a:ext cx="628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3" name="Line 28"/>
            <p:cNvSpPr>
              <a:spLocks noChangeShapeType="1"/>
            </p:cNvSpPr>
            <p:nvPr userDrawn="1"/>
          </p:nvSpPr>
          <p:spPr bwMode="auto">
            <a:xfrm>
              <a:off x="680" y="5100"/>
              <a:ext cx="628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4" name="Line 29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45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5" name="Line 30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45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6" name="Line 31"/>
            <p:cNvSpPr>
              <a:spLocks noChangeShapeType="1"/>
            </p:cNvSpPr>
            <p:nvPr userDrawn="1"/>
          </p:nvSpPr>
          <p:spPr bwMode="auto">
            <a:xfrm>
              <a:off x="3808" y="680"/>
              <a:ext cx="0" cy="45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7" name="Line 32"/>
            <p:cNvSpPr>
              <a:spLocks noChangeShapeType="1"/>
            </p:cNvSpPr>
            <p:nvPr userDrawn="1"/>
          </p:nvSpPr>
          <p:spPr bwMode="auto">
            <a:xfrm>
              <a:off x="6732" y="680"/>
              <a:ext cx="0" cy="45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8" name="Line 33"/>
            <p:cNvSpPr>
              <a:spLocks noChangeShapeType="1"/>
            </p:cNvSpPr>
            <p:nvPr userDrawn="1"/>
          </p:nvSpPr>
          <p:spPr bwMode="auto">
            <a:xfrm>
              <a:off x="6801" y="680"/>
              <a:ext cx="0" cy="45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9" name="Rectangle 34"/>
            <p:cNvSpPr>
              <a:spLocks noChangeArrowheads="1"/>
            </p:cNvSpPr>
            <p:nvPr userDrawn="1"/>
          </p:nvSpPr>
          <p:spPr bwMode="auto">
            <a:xfrm>
              <a:off x="838" y="838"/>
              <a:ext cx="5963" cy="42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</p:grpSp>
      <p:sp>
        <p:nvSpPr>
          <p:cNvPr id="1028" name="Oval 120"/>
          <p:cNvSpPr>
            <a:spLocks noChangeArrowheads="1"/>
          </p:cNvSpPr>
          <p:nvPr userDrawn="1"/>
        </p:nvSpPr>
        <p:spPr bwMode="auto">
          <a:xfrm>
            <a:off x="10864850" y="1038225"/>
            <a:ext cx="242888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smtClean="0">
                <a:latin typeface="Century" pitchFamily="18" charset="0"/>
                <a:ea typeface="ＭＳ 明朝" pitchFamily="17" charset="-128"/>
              </a:rPr>
              <a:t>天</a:t>
            </a:r>
            <a:endParaRPr lang="ja-JP" altLang="en-US" sz="1000" smtClean="0">
              <a:latin typeface="Times New Roman" pitchFamily="18" charset="0"/>
              <a:ea typeface="ＭＳ 明朝" pitchFamily="17" charset="-128"/>
            </a:endParaRPr>
          </a:p>
          <a:p>
            <a:pPr eaLnBrk="1" hangingPunct="1">
              <a:defRPr/>
            </a:pPr>
            <a:endParaRPr lang="en-US" altLang="ja-JP" sz="1400" smtClean="0"/>
          </a:p>
        </p:txBody>
      </p:sp>
      <p:sp>
        <p:nvSpPr>
          <p:cNvPr id="1029" name="Oval 121"/>
          <p:cNvSpPr>
            <a:spLocks noChangeArrowheads="1"/>
          </p:cNvSpPr>
          <p:nvPr userDrawn="1"/>
        </p:nvSpPr>
        <p:spPr bwMode="auto">
          <a:xfrm>
            <a:off x="10863263" y="8153400"/>
            <a:ext cx="242887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smtClean="0">
                <a:latin typeface="Century" pitchFamily="18" charset="0"/>
                <a:ea typeface="ＭＳ 明朝" pitchFamily="17" charset="-128"/>
              </a:rPr>
              <a:t>地</a:t>
            </a:r>
            <a:endParaRPr lang="ja-JP" altLang="en-US" sz="1000" smtClean="0">
              <a:latin typeface="Times New Roman" pitchFamily="18" charset="0"/>
              <a:ea typeface="ＭＳ 明朝" pitchFamily="17" charset="-128"/>
            </a:endParaRPr>
          </a:p>
          <a:p>
            <a:pPr eaLnBrk="1" hangingPunct="1">
              <a:defRPr/>
            </a:pPr>
            <a:endParaRPr lang="en-US" altLang="ja-JP" sz="1400" smtClean="0"/>
          </a:p>
        </p:txBody>
      </p:sp>
      <p:sp>
        <p:nvSpPr>
          <p:cNvPr id="1030" name="Text Box 12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/>
          <a:lstStyle>
            <a:lvl1pPr defTabSz="96678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ja-JP" altLang="en-US" sz="1200" smtClean="0"/>
              <a:t>表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1371600" rtl="0" eaLnBrk="0" fontAlgn="base" hangingPunct="0">
        <a:spcBef>
          <a:spcPct val="20000"/>
        </a:spcBef>
        <a:spcAft>
          <a:spcPct val="0"/>
        </a:spcAft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20</cp:revision>
  <dcterms:created xsi:type="dcterms:W3CDTF">2008-06-03T11:31:49Z</dcterms:created>
  <dcterms:modified xsi:type="dcterms:W3CDTF">2015-08-25T05:30:30Z</dcterms:modified>
</cp:coreProperties>
</file>