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2133263" cy="15986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140" y="-72"/>
      </p:cViewPr>
      <p:guideLst>
        <p:guide orient="horz" pos="912"/>
        <p:guide orient="horz" pos="9159"/>
        <p:guide pos="910"/>
        <p:guide pos="6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7250" y="685800"/>
            <a:ext cx="260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6D691257-95E0-47C1-AD20-5E99071376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742369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F34D6A91-B192-4214-978A-EF671497A8BD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 userDrawn="1"/>
        </p:nvGrpSpPr>
        <p:grpSpPr>
          <a:xfrm>
            <a:off x="0" y="53975"/>
            <a:ext cx="10691813" cy="14490700"/>
            <a:chOff x="0" y="53975"/>
            <a:chExt cx="10691813" cy="14490700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0" y="53975"/>
              <a:ext cx="10691813" cy="14490700"/>
              <a:chOff x="0" y="34"/>
              <a:chExt cx="6735" cy="9128"/>
            </a:xfrm>
          </p:grpSpPr>
          <p:grpSp>
            <p:nvGrpSpPr>
              <p:cNvPr id="3" name="Group 73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9" name="Line 74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75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4" name="Group 8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696" cy="8334"/>
                <a:chOff x="39" y="828"/>
                <a:chExt cx="6696" cy="8334"/>
              </a:xfrm>
            </p:grpSpPr>
            <p:sp>
              <p:nvSpPr>
                <p:cNvPr id="15" name="Rectangle 51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5828" cy="8255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6" name="Group 78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7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8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5" name="Group 87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6628" cy="8119"/>
                <a:chOff x="39" y="975"/>
                <a:chExt cx="6628" cy="8119"/>
              </a:xfrm>
            </p:grpSpPr>
            <p:sp>
              <p:nvSpPr>
                <p:cNvPr id="11" name="Rectangle 56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5692" cy="8119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2" name="Group 83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3" name="Line 84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85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pic>
            <p:nvPicPr>
              <p:cNvPr id="6" name="Picture 86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370"/>
                <a:ext cx="756" cy="20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B4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257×364mm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をご希望の場合、外側の黒い線まで背景や画像を伸ばして下さい。（左下図参照）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213" y="71438"/>
              <a:ext cx="3814762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31004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9974263" cy="13827125"/>
            <a:chOff x="680" y="680"/>
            <a:chExt cx="6283" cy="8710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5032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9158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9226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3822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6732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6801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5963" cy="838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8" name="Oval 90"/>
          <p:cNvSpPr>
            <a:spLocks noChangeArrowheads="1"/>
          </p:cNvSpPr>
          <p:nvPr userDrawn="1"/>
        </p:nvSpPr>
        <p:spPr bwMode="auto">
          <a:xfrm>
            <a:off x="10864850" y="10382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9" name="Oval 91"/>
          <p:cNvSpPr>
            <a:spLocks noChangeArrowheads="1"/>
          </p:cNvSpPr>
          <p:nvPr userDrawn="1"/>
        </p:nvSpPr>
        <p:spPr bwMode="auto">
          <a:xfrm>
            <a:off x="10863263" y="14689138"/>
            <a:ext cx="242887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606550" rtl="0" eaLnBrk="0" fontAlgn="base" hangingPunct="0">
        <a:spcBef>
          <a:spcPct val="20000"/>
        </a:spcBef>
        <a:spcAft>
          <a:spcPct val="0"/>
        </a:spcAft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4925" indent="-501650" algn="l" defTabSz="1606550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8188" indent="-401638" algn="l" defTabSz="1606550" rtl="0" eaLnBrk="0" fontAlgn="base" hangingPunct="0">
        <a:spcBef>
          <a:spcPct val="20000"/>
        </a:spcBef>
        <a:spcAft>
          <a:spcPct val="0"/>
        </a:spcAft>
        <a:buChar char="•"/>
        <a:defRPr kumimoji="1" sz="4200">
          <a:solidFill>
            <a:schemeClr val="tx1"/>
          </a:solidFill>
          <a:latin typeface="+mn-lt"/>
          <a:ea typeface="+mn-ea"/>
        </a:defRPr>
      </a:lvl3pPr>
      <a:lvl4pPr marL="2813050" indent="-401638" algn="l" defTabSz="1606550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4738" indent="-401638" algn="l" defTabSz="1606550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0719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5291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49863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4435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065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065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20</cp:revision>
  <dcterms:created xsi:type="dcterms:W3CDTF">2008-06-03T11:31:49Z</dcterms:created>
  <dcterms:modified xsi:type="dcterms:W3CDTF">2015-08-25T05:33:32Z</dcterms:modified>
</cp:coreProperties>
</file>