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59861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75" d="100"/>
          <a:sy n="75" d="100"/>
        </p:scale>
        <p:origin x="-1188" y="-6"/>
      </p:cViewPr>
      <p:guideLst>
        <p:guide orient="horz" pos="907"/>
        <p:guide orient="horz" pos="6734"/>
        <p:guide pos="907"/>
        <p:guide pos="9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85800"/>
            <a:ext cx="45180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F6357A05-78BF-49C2-86DD-EEAD45B65C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4292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0EC12-D4F0-4883-8D7F-8CCA05231463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0" y="53975"/>
            <a:ext cx="14544675" cy="10637838"/>
            <a:chOff x="0" y="53975"/>
            <a:chExt cx="14544675" cy="10637838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0" y="53975"/>
              <a:ext cx="14544675" cy="10637838"/>
              <a:chOff x="0" y="34"/>
              <a:chExt cx="9162" cy="6701"/>
            </a:xfrm>
          </p:grpSpPr>
          <p:grpSp>
            <p:nvGrpSpPr>
              <p:cNvPr id="3" name="Group 74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7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8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9123" cy="5907"/>
                <a:chOff x="39" y="828"/>
                <a:chExt cx="9123" cy="5907"/>
              </a:xfrm>
            </p:grpSpPr>
            <p:sp>
              <p:nvSpPr>
                <p:cNvPr id="15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8255" cy="582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7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8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8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9055" cy="5692"/>
                <a:chOff x="39" y="975"/>
                <a:chExt cx="9055" cy="5692"/>
              </a:xfrm>
            </p:grpSpPr>
            <p:sp>
              <p:nvSpPr>
                <p:cNvPr id="11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8119" cy="569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84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8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8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370"/>
                <a:ext cx="756" cy="2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B4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364×257mm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1139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3827125" cy="9974263"/>
            <a:chOff x="680" y="680"/>
            <a:chExt cx="8710" cy="6283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915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922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8388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91"/>
          <p:cNvSpPr>
            <a:spLocks noChangeArrowheads="1"/>
          </p:cNvSpPr>
          <p:nvPr userDrawn="1"/>
        </p:nvSpPr>
        <p:spPr bwMode="auto">
          <a:xfrm>
            <a:off x="14735175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2"/>
          <p:cNvSpPr>
            <a:spLocks noChangeArrowheads="1"/>
          </p:cNvSpPr>
          <p:nvPr userDrawn="1"/>
        </p:nvSpPr>
        <p:spPr bwMode="auto">
          <a:xfrm>
            <a:off x="14733588" y="10856913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22</cp:revision>
  <dcterms:created xsi:type="dcterms:W3CDTF">2008-06-03T11:31:49Z</dcterms:created>
  <dcterms:modified xsi:type="dcterms:W3CDTF">2015-08-25T05:33:38Z</dcterms:modified>
</cp:coreProperties>
</file>