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5545138" cy="66611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3456" y="-432"/>
      </p:cViewPr>
      <p:guideLst>
        <p:guide orient="horz" pos="908"/>
        <p:guide orient="horz" pos="3753"/>
        <p:guide pos="908"/>
        <p:guide pos="25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1838" y="685800"/>
            <a:ext cx="28543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6A400C81-78B7-4F04-95CA-6BA8D33C3C7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993748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12D9DA01-EDE9-4E3A-B2C4-553066D45B3C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 userDrawn="1"/>
        </p:nvGrpSpPr>
        <p:grpSpPr>
          <a:xfrm>
            <a:off x="53975" y="53975"/>
            <a:ext cx="5491163" cy="6532563"/>
            <a:chOff x="53975" y="53975"/>
            <a:chExt cx="5491163" cy="6532563"/>
          </a:xfrm>
        </p:grpSpPr>
        <p:grpSp>
          <p:nvGrpSpPr>
            <p:cNvPr id="2" name="Group 47"/>
            <p:cNvGrpSpPr>
              <a:grpSpLocks/>
            </p:cNvGrpSpPr>
            <p:nvPr userDrawn="1"/>
          </p:nvGrpSpPr>
          <p:grpSpPr bwMode="auto">
            <a:xfrm>
              <a:off x="53975" y="53975"/>
              <a:ext cx="5491163" cy="5165725"/>
              <a:chOff x="34" y="34"/>
              <a:chExt cx="3459" cy="3254"/>
            </a:xfrm>
          </p:grpSpPr>
          <p:grpSp>
            <p:nvGrpSpPr>
              <p:cNvPr id="3" name="Group 108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2478" cy="2245"/>
                <a:chOff x="39" y="975"/>
                <a:chExt cx="2478" cy="2245"/>
              </a:xfrm>
            </p:grpSpPr>
            <p:sp>
              <p:nvSpPr>
                <p:cNvPr id="17" name="Rectangle 49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1542" cy="2245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>
                  <a:lvl1pPr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8" name="Group 97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9" name="Line 98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99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4" name="Group 100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5" name="Line 101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Text Box 102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5" name="Group 109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2546" cy="2460"/>
                <a:chOff x="39" y="828"/>
                <a:chExt cx="2546" cy="2460"/>
              </a:xfrm>
            </p:grpSpPr>
            <p:sp>
              <p:nvSpPr>
                <p:cNvPr id="11" name="Rectangle 57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1678" cy="2381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104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105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pic>
            <p:nvPicPr>
              <p:cNvPr id="6" name="Picture 106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8" y="919"/>
                <a:ext cx="635" cy="17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4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A7</a:t>
                  </a:r>
                  <a:r>
                    <a:rPr lang="ja-JP" altLang="en-US" sz="1600" b="1" smtClean="0"/>
                    <a:t>サイズ　縦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74×105mm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21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425" y="5724525"/>
              <a:ext cx="3813175" cy="862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06682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9"/>
          <p:cNvGrpSpPr>
            <a:grpSpLocks/>
          </p:cNvGrpSpPr>
          <p:nvPr userDrawn="1"/>
        </p:nvGrpSpPr>
        <p:grpSpPr bwMode="auto">
          <a:xfrm>
            <a:off x="1079500" y="1079500"/>
            <a:ext cx="3386138" cy="4502150"/>
            <a:chOff x="680" y="680"/>
            <a:chExt cx="2133" cy="2836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2098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3287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3355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1"/>
            <p:cNvSpPr>
              <a:spLocks noChangeShapeType="1"/>
            </p:cNvSpPr>
            <p:nvPr userDrawn="1"/>
          </p:nvSpPr>
          <p:spPr bwMode="auto">
            <a:xfrm>
              <a:off x="1745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2"/>
            <p:cNvSpPr>
              <a:spLocks noChangeShapeType="1"/>
            </p:cNvSpPr>
            <p:nvPr userDrawn="1"/>
          </p:nvSpPr>
          <p:spPr bwMode="auto">
            <a:xfrm>
              <a:off x="2584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 userDrawn="1"/>
          </p:nvSpPr>
          <p:spPr bwMode="auto">
            <a:xfrm>
              <a:off x="2652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1814" cy="251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Oval 95"/>
          <p:cNvSpPr>
            <a:spLocks noChangeArrowheads="1"/>
          </p:cNvSpPr>
          <p:nvPr userDrawn="1"/>
        </p:nvSpPr>
        <p:spPr bwMode="auto">
          <a:xfrm>
            <a:off x="4260850" y="101917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/>
          </a:p>
        </p:txBody>
      </p:sp>
      <p:sp>
        <p:nvSpPr>
          <p:cNvPr id="1029" name="Oval 96"/>
          <p:cNvSpPr>
            <a:spLocks noChangeArrowheads="1"/>
          </p:cNvSpPr>
          <p:nvPr userDrawn="1"/>
        </p:nvSpPr>
        <p:spPr bwMode="auto">
          <a:xfrm>
            <a:off x="4259263" y="5367338"/>
            <a:ext cx="242887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/>
          </a:p>
        </p:txBody>
      </p:sp>
      <p:sp>
        <p:nvSpPr>
          <p:cNvPr id="1030" name="Text Box 11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696913" rtl="0" eaLnBrk="0" fontAlgn="base" hangingPunct="0">
        <a:spcBef>
          <a:spcPct val="20000"/>
        </a:spcBef>
        <a:spcAft>
          <a:spcPct val="0"/>
        </a:spcAft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566738" indent="-217488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871538" indent="-174625" algn="l" defTabSz="696913" rtl="0" eaLnBrk="0" fontAlgn="base" hangingPunct="0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3pPr>
      <a:lvl4pPr marL="1220788" indent="-174625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4pPr>
      <a:lvl5pPr marL="1568450" indent="-173038" algn="l" defTabSz="696913" rtl="0" eaLnBrk="0" fontAlgn="base" hangingPunct="0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5pPr>
      <a:lvl6pPr marL="20256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6pPr>
      <a:lvl7pPr marL="24828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7pPr>
      <a:lvl8pPr marL="29400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8pPr>
      <a:lvl9pPr marL="33972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21</cp:revision>
  <dcterms:created xsi:type="dcterms:W3CDTF">2008-06-03T11:31:49Z</dcterms:created>
  <dcterms:modified xsi:type="dcterms:W3CDTF">2015-08-25T03:30:16Z</dcterms:modified>
</cp:coreProperties>
</file>