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456" y="-432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C27AD910-1E69-47EC-AB8B-7674B5CC6D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7741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8910D7F-0FB7-472F-A5C4-BDF53A77D809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5491163" cy="6532563"/>
            <a:chOff x="53975" y="53975"/>
            <a:chExt cx="5491163" cy="6532563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5491163" cy="5165725"/>
              <a:chOff x="34" y="34"/>
              <a:chExt cx="3459" cy="3254"/>
            </a:xfrm>
          </p:grpSpPr>
          <p:grpSp>
            <p:nvGrpSpPr>
              <p:cNvPr id="3" name="Group 10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478" cy="2245"/>
                <a:chOff x="39" y="975"/>
                <a:chExt cx="2478" cy="2245"/>
              </a:xfrm>
            </p:grpSpPr>
            <p:sp>
              <p:nvSpPr>
                <p:cNvPr id="17" name="Rectangle 49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542" cy="2245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9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9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9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10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10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0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10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546" cy="2460"/>
                <a:chOff x="39" y="828"/>
                <a:chExt cx="2546" cy="2460"/>
              </a:xfrm>
            </p:grpSpPr>
            <p:sp>
              <p:nvSpPr>
                <p:cNvPr id="11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678" cy="2381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10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10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" y="919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A7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74×105mm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25" y="5724525"/>
              <a:ext cx="3813175" cy="86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83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3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5"/>
          <p:cNvSpPr>
            <a:spLocks noChangeArrowheads="1"/>
          </p:cNvSpPr>
          <p:nvPr userDrawn="1"/>
        </p:nvSpPr>
        <p:spPr bwMode="auto">
          <a:xfrm>
            <a:off x="4260850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96"/>
          <p:cNvSpPr>
            <a:spLocks noChangeArrowheads="1"/>
          </p:cNvSpPr>
          <p:nvPr userDrawn="1"/>
        </p:nvSpPr>
        <p:spPr bwMode="auto">
          <a:xfrm>
            <a:off x="4259263" y="53673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2015-08-25T03:30:10Z</dcterms:modified>
</cp:coreProperties>
</file>