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661150" cy="55451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20" d="100"/>
          <a:sy n="120" d="100"/>
        </p:scale>
        <p:origin x="-2598" y="-438"/>
      </p:cViewPr>
      <p:guideLst>
        <p:guide orient="horz" pos="908"/>
        <p:guide orient="horz" pos="2584"/>
        <p:guide pos="907"/>
        <p:guide pos="3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0013" y="685800"/>
            <a:ext cx="41179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81A44EEA-11FF-4259-A2D9-01A1AA6EE3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2288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A87AA68-4998-4084-B92A-7ED6FC685EDF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6578600" cy="5381625"/>
            <a:chOff x="53975" y="53975"/>
            <a:chExt cx="6578600" cy="5381625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6578600" cy="4110038"/>
              <a:chOff x="34" y="34"/>
              <a:chExt cx="4144" cy="2589"/>
            </a:xfrm>
          </p:grpSpPr>
          <p:grpSp>
            <p:nvGrpSpPr>
              <p:cNvPr id="3" name="Group 113"/>
              <p:cNvGrpSpPr>
                <a:grpSpLocks/>
              </p:cNvGrpSpPr>
              <p:nvPr userDrawn="1"/>
            </p:nvGrpSpPr>
            <p:grpSpPr bwMode="auto">
              <a:xfrm>
                <a:off x="44" y="973"/>
                <a:ext cx="3174" cy="1542"/>
                <a:chOff x="44" y="973"/>
                <a:chExt cx="3174" cy="1542"/>
              </a:xfrm>
            </p:grpSpPr>
            <p:sp>
              <p:nvSpPr>
                <p:cNvPr id="17" name="Rectangle 70"/>
                <p:cNvSpPr>
                  <a:spLocks noChangeArrowheads="1"/>
                </p:cNvSpPr>
                <p:nvPr userDrawn="1"/>
              </p:nvSpPr>
              <p:spPr bwMode="auto">
                <a:xfrm>
                  <a:off x="973" y="973"/>
                  <a:ext cx="2245" cy="1542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100"/>
                <p:cNvGrpSpPr>
                  <a:grpSpLocks/>
                </p:cNvGrpSpPr>
                <p:nvPr userDrawn="1"/>
              </p:nvGrpSpPr>
              <p:grpSpPr bwMode="auto">
                <a:xfrm>
                  <a:off x="44" y="1271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101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102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103"/>
              <p:cNvGrpSpPr>
                <a:grpSpLocks/>
              </p:cNvGrpSpPr>
              <p:nvPr userDrawn="1"/>
            </p:nvGrpSpPr>
            <p:grpSpPr bwMode="auto">
              <a:xfrm>
                <a:off x="44" y="1775"/>
                <a:ext cx="794" cy="340"/>
                <a:chOff x="98" y="4958"/>
                <a:chExt cx="1985" cy="850"/>
              </a:xfrm>
            </p:grpSpPr>
            <p:sp>
              <p:nvSpPr>
                <p:cNvPr id="15" name="Line 104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105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112"/>
              <p:cNvGrpSpPr>
                <a:grpSpLocks/>
              </p:cNvGrpSpPr>
              <p:nvPr userDrawn="1"/>
            </p:nvGrpSpPr>
            <p:grpSpPr bwMode="auto">
              <a:xfrm>
                <a:off x="44" y="839"/>
                <a:ext cx="3244" cy="1746"/>
                <a:chOff x="44" y="839"/>
                <a:chExt cx="3244" cy="1746"/>
              </a:xfrm>
            </p:grpSpPr>
            <p:sp>
              <p:nvSpPr>
                <p:cNvPr id="11" name="Rectangle 78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381" cy="167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44" y="839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10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08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109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5" y="930"/>
                <a:ext cx="613" cy="1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A7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105×74mm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00" y="4572000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692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グループ化 42"/>
          <p:cNvGrpSpPr>
            <a:grpSpLocks/>
          </p:cNvGrpSpPr>
          <p:nvPr userDrawn="1"/>
        </p:nvGrpSpPr>
        <p:grpSpPr bwMode="auto">
          <a:xfrm>
            <a:off x="1079500" y="1079500"/>
            <a:ext cx="4502150" cy="3386138"/>
            <a:chOff x="1079500" y="1079500"/>
            <a:chExt cx="4502150" cy="3386138"/>
          </a:xfrm>
        </p:grpSpPr>
        <p:sp>
          <p:nvSpPr>
            <p:cNvPr id="1049" name="Line 45"/>
            <p:cNvSpPr>
              <a:spLocks noChangeShapeType="1"/>
            </p:cNvSpPr>
            <p:nvPr userDrawn="1"/>
          </p:nvSpPr>
          <p:spPr bwMode="auto">
            <a:xfrm>
              <a:off x="1079500" y="1331913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46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47"/>
            <p:cNvSpPr>
              <a:spLocks noChangeShapeType="1"/>
            </p:cNvSpPr>
            <p:nvPr userDrawn="1"/>
          </p:nvSpPr>
          <p:spPr bwMode="auto">
            <a:xfrm>
              <a:off x="1079500" y="277018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8"/>
            <p:cNvSpPr>
              <a:spLocks noChangeShapeType="1"/>
            </p:cNvSpPr>
            <p:nvPr userDrawn="1"/>
          </p:nvSpPr>
          <p:spPr bwMode="auto">
            <a:xfrm>
              <a:off x="1079500" y="4102100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9"/>
            <p:cNvSpPr>
              <a:spLocks noChangeShapeType="1"/>
            </p:cNvSpPr>
            <p:nvPr userDrawn="1"/>
          </p:nvSpPr>
          <p:spPr bwMode="auto">
            <a:xfrm>
              <a:off x="1079500" y="421163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50"/>
            <p:cNvSpPr>
              <a:spLocks noChangeShapeType="1"/>
            </p:cNvSpPr>
            <p:nvPr userDrawn="1"/>
          </p:nvSpPr>
          <p:spPr bwMode="auto">
            <a:xfrm>
              <a:off x="13319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51"/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52"/>
            <p:cNvSpPr>
              <a:spLocks noChangeShapeType="1"/>
            </p:cNvSpPr>
            <p:nvPr userDrawn="1"/>
          </p:nvSpPr>
          <p:spPr bwMode="auto">
            <a:xfrm>
              <a:off x="33305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53"/>
            <p:cNvSpPr>
              <a:spLocks noChangeShapeType="1"/>
            </p:cNvSpPr>
            <p:nvPr userDrawn="1"/>
          </p:nvSpPr>
          <p:spPr bwMode="auto">
            <a:xfrm>
              <a:off x="52181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54"/>
            <p:cNvSpPr>
              <a:spLocks noChangeShapeType="1"/>
            </p:cNvSpPr>
            <p:nvPr userDrawn="1"/>
          </p:nvSpPr>
          <p:spPr bwMode="auto">
            <a:xfrm>
              <a:off x="5327650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55"/>
            <p:cNvSpPr>
              <a:spLocks noChangeArrowheads="1"/>
            </p:cNvSpPr>
            <p:nvPr userDrawn="1"/>
          </p:nvSpPr>
          <p:spPr bwMode="auto">
            <a:xfrm>
              <a:off x="1331913" y="1331913"/>
              <a:ext cx="3995737" cy="28797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110"/>
          <p:cNvSpPr>
            <a:spLocks noChangeArrowheads="1"/>
          </p:cNvSpPr>
          <p:nvPr userDrawn="1"/>
        </p:nvSpPr>
        <p:spPr bwMode="auto">
          <a:xfrm>
            <a:off x="5391150" y="10318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29" name="Oval 111"/>
          <p:cNvSpPr>
            <a:spLocks noChangeArrowheads="1"/>
          </p:cNvSpPr>
          <p:nvPr userDrawn="1"/>
        </p:nvSpPr>
        <p:spPr bwMode="auto">
          <a:xfrm>
            <a:off x="5384800" y="427355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/>
          </a:p>
        </p:txBody>
      </p:sp>
      <p:sp>
        <p:nvSpPr>
          <p:cNvPr id="1030" name="Text Box 16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2015-08-25T03:31:08Z</dcterms:modified>
</cp:coreProperties>
</file>