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661150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3234" y="-210"/>
      </p:cViewPr>
      <p:guideLst>
        <p:guide orient="horz" pos="840"/>
        <p:guide orient="horz" pos="4259"/>
        <p:guide pos="907"/>
        <p:guide pos="3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8350" y="685800"/>
            <a:ext cx="27813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D0A182F9-0B9C-4CA7-8474-8F4EBD8474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63399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E3329F61-A0E2-4605-B7C3-20CD5152419D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6607175" cy="8080375"/>
            <a:chOff x="53975" y="53975"/>
            <a:chExt cx="6607175" cy="8080375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6607175" cy="6715125"/>
              <a:chOff x="34" y="34"/>
              <a:chExt cx="4162" cy="4230"/>
            </a:xfrm>
          </p:grpSpPr>
          <p:grpSp>
            <p:nvGrpSpPr>
              <p:cNvPr id="3" name="Group 89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181" cy="3221"/>
                <a:chOff x="39" y="975"/>
                <a:chExt cx="3181" cy="3221"/>
              </a:xfrm>
            </p:grpSpPr>
            <p:sp>
              <p:nvSpPr>
                <p:cNvPr id="17" name="Rectangle 5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245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8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8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90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249" cy="3436"/>
                <a:chOff x="39" y="828"/>
                <a:chExt cx="3249" cy="3436"/>
              </a:xfrm>
            </p:grpSpPr>
            <p:sp>
              <p:nvSpPr>
                <p:cNvPr id="11" name="Rectangle 58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381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5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1" y="907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A6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105×148mm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7272338"/>
              <a:ext cx="3813175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37543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4502150" cy="6049963"/>
            <a:chOff x="680" y="680"/>
            <a:chExt cx="2836" cy="3811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584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4261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4329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09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35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516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1"/>
          <p:cNvSpPr>
            <a:spLocks noChangeArrowheads="1"/>
          </p:cNvSpPr>
          <p:nvPr userDrawn="1"/>
        </p:nvSpPr>
        <p:spPr bwMode="auto">
          <a:xfrm>
            <a:off x="5392738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2"/>
          <p:cNvSpPr>
            <a:spLocks noChangeArrowheads="1"/>
          </p:cNvSpPr>
          <p:nvPr userDrawn="1"/>
        </p:nvSpPr>
        <p:spPr bwMode="auto">
          <a:xfrm>
            <a:off x="5391150" y="6958013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2015-08-25T03:33:30Z</dcterms:modified>
</cp:coreProperties>
</file>