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8208963" cy="66611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2424" y="-432"/>
      </p:cViewPr>
      <p:guideLst>
        <p:guide orient="horz" pos="908"/>
        <p:guide orient="horz" pos="3287"/>
        <p:guide pos="907"/>
        <p:guide pos="42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16038" y="685800"/>
            <a:ext cx="42259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6C860487-E8F9-4475-8603-AE54CA4590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55124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AD7CB0B-32A1-4BB5-BDE5-F7DEAC7305C4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8154988" cy="5165725"/>
            <a:chOff x="53975" y="53975"/>
            <a:chExt cx="8154988" cy="5165725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8154988" cy="5165725"/>
              <a:chOff x="34" y="34"/>
              <a:chExt cx="5137" cy="3254"/>
            </a:xfrm>
          </p:grpSpPr>
          <p:grpSp>
            <p:nvGrpSpPr>
              <p:cNvPr id="3" name="Group 89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157" cy="2245"/>
                <a:chOff x="39" y="975"/>
                <a:chExt cx="4157" cy="2245"/>
              </a:xfrm>
            </p:grpSpPr>
            <p:sp>
              <p:nvSpPr>
                <p:cNvPr id="17" name="Rectangle 4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3221" cy="2245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77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78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9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80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81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82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90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225" cy="2460"/>
                <a:chOff x="39" y="828"/>
                <a:chExt cx="4225" cy="2460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3357" cy="2381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85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86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88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6" y="919"/>
                <a:ext cx="635" cy="1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A6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148×105mm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4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5256609" y="54000"/>
              <a:ext cx="2368550" cy="89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50793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6049963" cy="4502150"/>
            <a:chOff x="680" y="680"/>
            <a:chExt cx="3811" cy="2836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09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3287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3355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25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92"/>
          <p:cNvSpPr>
            <a:spLocks noChangeArrowheads="1"/>
          </p:cNvSpPr>
          <p:nvPr userDrawn="1"/>
        </p:nvSpPr>
        <p:spPr bwMode="auto">
          <a:xfrm>
            <a:off x="6942138" y="10191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29" name="Oval 93"/>
          <p:cNvSpPr>
            <a:spLocks noChangeArrowheads="1"/>
          </p:cNvSpPr>
          <p:nvPr userDrawn="1"/>
        </p:nvSpPr>
        <p:spPr bwMode="auto">
          <a:xfrm>
            <a:off x="6940550" y="5367338"/>
            <a:ext cx="242888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849313" rtl="0" eaLnBrk="0" fontAlgn="base" hangingPunct="0">
        <a:spcBef>
          <a:spcPct val="20000"/>
        </a:spcBef>
        <a:spcAft>
          <a:spcPct val="0"/>
        </a:spcAft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66700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62038" indent="-212725" algn="l" defTabSz="849313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7488" indent="-212725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11350" indent="-211138" algn="l" defTabSz="849313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3685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257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2829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401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2015-08-25T03:33:54Z</dcterms:modified>
</cp:coreProperties>
</file>