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8208963" cy="66611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2424" y="-432"/>
      </p:cViewPr>
      <p:guideLst>
        <p:guide orient="horz" pos="908"/>
        <p:guide orient="horz" pos="3287"/>
        <p:guide pos="907"/>
        <p:guide pos="42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16038" y="685800"/>
            <a:ext cx="42259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BC85E3A4-86FB-46B0-B4D6-9677114898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27853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5E672D65-4BF4-4813-B02D-8191A635D361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 userDrawn="1"/>
        </p:nvGrpSpPr>
        <p:grpSpPr>
          <a:xfrm>
            <a:off x="53975" y="53975"/>
            <a:ext cx="8154988" cy="5165725"/>
            <a:chOff x="53975" y="53975"/>
            <a:chExt cx="8154988" cy="5165725"/>
          </a:xfrm>
        </p:grpSpPr>
        <p:grpSp>
          <p:nvGrpSpPr>
            <p:cNvPr id="2" name="Group 47"/>
            <p:cNvGrpSpPr>
              <a:grpSpLocks/>
            </p:cNvGrpSpPr>
            <p:nvPr userDrawn="1"/>
          </p:nvGrpSpPr>
          <p:grpSpPr bwMode="auto">
            <a:xfrm>
              <a:off x="53975" y="53975"/>
              <a:ext cx="8154988" cy="5165725"/>
              <a:chOff x="34" y="34"/>
              <a:chExt cx="5137" cy="3254"/>
            </a:xfrm>
          </p:grpSpPr>
          <p:grpSp>
            <p:nvGrpSpPr>
              <p:cNvPr id="3" name="Group 89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4157" cy="2245"/>
                <a:chOff x="39" y="975"/>
                <a:chExt cx="4157" cy="2245"/>
              </a:xfrm>
            </p:grpSpPr>
            <p:sp>
              <p:nvSpPr>
                <p:cNvPr id="17" name="Rectangle 48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3221" cy="2245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8" name="Group 77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19" name="Line 78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" name="Text Box 79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</a:p>
                </p:txBody>
              </p:sp>
            </p:grpSp>
          </p:grpSp>
          <p:grpSp>
            <p:nvGrpSpPr>
              <p:cNvPr id="4" name="Group 80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5" name="Line 81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" name="Text Box 82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 eaLnBrk="1" hangingPunct="1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 eaLnBrk="1" hangingPunct="1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</a:p>
              </p:txBody>
            </p:sp>
          </p:grpSp>
          <p:grpSp>
            <p:nvGrpSpPr>
              <p:cNvPr id="5" name="Group 90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4225" cy="2460"/>
                <a:chOff x="39" y="828"/>
                <a:chExt cx="4225" cy="2460"/>
              </a:xfrm>
            </p:grpSpPr>
            <p:sp>
              <p:nvSpPr>
                <p:cNvPr id="11" name="Rectangle 56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3357" cy="2381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2" name="Group 85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3" name="Line 86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" name="Text Box 8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 eaLnBrk="0" hangingPunct="0"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7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 eaLnBrk="1" hangingPunct="1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</a:p>
                </p:txBody>
              </p:sp>
            </p:grpSp>
          </p:grpSp>
          <p:pic>
            <p:nvPicPr>
              <p:cNvPr id="6" name="Picture 88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6" y="919"/>
                <a:ext cx="635" cy="17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" name="Group 43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8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en-US" altLang="ja-JP" sz="1600" b="1" smtClean="0"/>
                    <a:t>A6</a:t>
                  </a:r>
                  <a:r>
                    <a:rPr lang="ja-JP" altLang="en-US" sz="1600" b="1" smtClean="0"/>
                    <a:t>サイズ　横</a:t>
                  </a:r>
                  <a:endParaRPr lang="ja-JP" altLang="en-US" sz="1600" smtClean="0"/>
                </a:p>
                <a:p>
                  <a:pPr eaLnBrk="1" hangingPunct="1">
                    <a:defRPr/>
                  </a:pPr>
                  <a:r>
                    <a:rPr lang="en-US" altLang="ja-JP" sz="1200" smtClean="0"/>
                    <a:t>148×105mm</a:t>
                  </a:r>
                </a:p>
              </p:txBody>
            </p:sp>
            <p:sp>
              <p:nvSpPr>
                <p:cNvPr id="9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 eaLnBrk="1" hangingPunct="1"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 eaLnBrk="1" hangingPunct="1"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0" name="Picture 46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21" name="図 4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5256609" y="54000"/>
              <a:ext cx="2368550" cy="89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36658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8"/>
          <p:cNvGrpSpPr>
            <a:grpSpLocks/>
          </p:cNvGrpSpPr>
          <p:nvPr userDrawn="1"/>
        </p:nvGrpSpPr>
        <p:grpSpPr bwMode="auto">
          <a:xfrm>
            <a:off x="1079500" y="1079500"/>
            <a:ext cx="6049963" cy="4502150"/>
            <a:chOff x="680" y="680"/>
            <a:chExt cx="3811" cy="2836"/>
          </a:xfrm>
        </p:grpSpPr>
        <p:sp>
          <p:nvSpPr>
            <p:cNvPr id="1049" name="Line 24"/>
            <p:cNvSpPr>
              <a:spLocks noChangeShapeType="1"/>
            </p:cNvSpPr>
            <p:nvPr userDrawn="1"/>
          </p:nvSpPr>
          <p:spPr bwMode="auto">
            <a:xfrm>
              <a:off x="680" y="83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25"/>
            <p:cNvSpPr>
              <a:spLocks noChangeShapeType="1"/>
            </p:cNvSpPr>
            <p:nvPr userDrawn="1"/>
          </p:nvSpPr>
          <p:spPr bwMode="auto">
            <a:xfrm>
              <a:off x="680" y="906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26"/>
            <p:cNvSpPr>
              <a:spLocks noChangeShapeType="1"/>
            </p:cNvSpPr>
            <p:nvPr userDrawn="1"/>
          </p:nvSpPr>
          <p:spPr bwMode="auto">
            <a:xfrm>
              <a:off x="680" y="2098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27"/>
            <p:cNvSpPr>
              <a:spLocks noChangeShapeType="1"/>
            </p:cNvSpPr>
            <p:nvPr userDrawn="1"/>
          </p:nvSpPr>
          <p:spPr bwMode="auto">
            <a:xfrm>
              <a:off x="680" y="3287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28"/>
            <p:cNvSpPr>
              <a:spLocks noChangeShapeType="1"/>
            </p:cNvSpPr>
            <p:nvPr userDrawn="1"/>
          </p:nvSpPr>
          <p:spPr bwMode="auto">
            <a:xfrm>
              <a:off x="680" y="3355"/>
              <a:ext cx="3811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29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30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1"/>
            <p:cNvSpPr>
              <a:spLocks noChangeShapeType="1"/>
            </p:cNvSpPr>
            <p:nvPr userDrawn="1"/>
          </p:nvSpPr>
          <p:spPr bwMode="auto">
            <a:xfrm>
              <a:off x="2584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2"/>
            <p:cNvSpPr>
              <a:spLocks noChangeShapeType="1"/>
            </p:cNvSpPr>
            <p:nvPr userDrawn="1"/>
          </p:nvSpPr>
          <p:spPr bwMode="auto">
            <a:xfrm>
              <a:off x="4261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 userDrawn="1"/>
          </p:nvSpPr>
          <p:spPr bwMode="auto">
            <a:xfrm>
              <a:off x="4329" y="680"/>
              <a:ext cx="0" cy="283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34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491" cy="251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7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Oval 92"/>
          <p:cNvSpPr>
            <a:spLocks noChangeArrowheads="1"/>
          </p:cNvSpPr>
          <p:nvPr userDrawn="1"/>
        </p:nvSpPr>
        <p:spPr bwMode="auto">
          <a:xfrm>
            <a:off x="6942138" y="1019175"/>
            <a:ext cx="242887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29" name="Oval 93"/>
          <p:cNvSpPr>
            <a:spLocks noChangeArrowheads="1"/>
          </p:cNvSpPr>
          <p:nvPr userDrawn="1"/>
        </p:nvSpPr>
        <p:spPr bwMode="auto">
          <a:xfrm>
            <a:off x="6940550" y="5367338"/>
            <a:ext cx="242888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/>
              <a:t>表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849313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849313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849313" rtl="0" eaLnBrk="0" fontAlgn="base" hangingPunct="0">
        <a:spcBef>
          <a:spcPct val="20000"/>
        </a:spcBef>
        <a:spcAft>
          <a:spcPct val="0"/>
        </a:spcAft>
        <a:defRPr kumimoji="1" sz="30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66700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2600">
          <a:solidFill>
            <a:schemeClr val="tx1"/>
          </a:solidFill>
          <a:latin typeface="+mn-lt"/>
          <a:ea typeface="+mn-ea"/>
        </a:defRPr>
      </a:lvl2pPr>
      <a:lvl3pPr marL="1062038" indent="-212725" algn="l" defTabSz="849313" rtl="0" eaLnBrk="0" fontAlgn="base" hangingPunct="0">
        <a:spcBef>
          <a:spcPct val="20000"/>
        </a:spcBef>
        <a:spcAft>
          <a:spcPct val="0"/>
        </a:spcAft>
        <a:buChar char="•"/>
        <a:defRPr kumimoji="1" sz="2200">
          <a:solidFill>
            <a:schemeClr val="tx1"/>
          </a:solidFill>
          <a:latin typeface="+mn-lt"/>
          <a:ea typeface="+mn-ea"/>
        </a:defRPr>
      </a:lvl3pPr>
      <a:lvl4pPr marL="1487488" indent="-212725" algn="l" defTabSz="849313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4pPr>
      <a:lvl5pPr marL="1911350" indent="-211138" algn="l" defTabSz="849313" rtl="0" eaLnBrk="0" fontAlgn="base" hangingPunct="0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5pPr>
      <a:lvl6pPr marL="23685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6pPr>
      <a:lvl7pPr marL="28257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7pPr>
      <a:lvl8pPr marL="32829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8pPr>
      <a:lvl9pPr marL="3740150" indent="-211138" algn="l" defTabSz="849313" rtl="0" fontAlgn="base">
        <a:spcBef>
          <a:spcPct val="20000"/>
        </a:spcBef>
        <a:spcAft>
          <a:spcPct val="0"/>
        </a:spcAft>
        <a:buChar char="»"/>
        <a:defRPr kumimoji="1" sz="1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49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18</cp:revision>
  <dcterms:created xsi:type="dcterms:W3CDTF">2008-06-03T11:31:49Z</dcterms:created>
  <dcterms:modified xsi:type="dcterms:W3CDTF">2015-08-25T03:34:07Z</dcterms:modified>
</cp:coreProperties>
</file>