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661150" cy="82089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90" d="100"/>
          <a:sy n="90" d="100"/>
        </p:scale>
        <p:origin x="-3234" y="-210"/>
      </p:cViewPr>
      <p:guideLst>
        <p:guide orient="horz" pos="840"/>
        <p:guide orient="horz" pos="4259"/>
        <p:guide pos="907"/>
        <p:guide pos="3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38350" y="685800"/>
            <a:ext cx="27813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70A7ADBA-04FF-4D4E-AAAB-70AA24530D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86907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DCA6E15-4AF1-4CFE-92DE-9D2C8D112222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6607175" cy="8080375"/>
            <a:chOff x="53975" y="53975"/>
            <a:chExt cx="6607175" cy="8080375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6607175" cy="6715125"/>
              <a:chOff x="34" y="34"/>
              <a:chExt cx="4162" cy="4230"/>
            </a:xfrm>
          </p:grpSpPr>
          <p:grpSp>
            <p:nvGrpSpPr>
              <p:cNvPr id="3" name="Group 89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181" cy="3221"/>
                <a:chOff x="39" y="975"/>
                <a:chExt cx="3181" cy="3221"/>
              </a:xfrm>
            </p:grpSpPr>
            <p:sp>
              <p:nvSpPr>
                <p:cNvPr id="17" name="Rectangle 5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245" cy="3221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77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78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9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80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81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82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90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249" cy="3436"/>
                <a:chOff x="39" y="828"/>
                <a:chExt cx="3249" cy="3436"/>
              </a:xfrm>
            </p:grpSpPr>
            <p:sp>
              <p:nvSpPr>
                <p:cNvPr id="11" name="Rectangle 58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381" cy="3357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85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86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88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1" y="907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A6</a:t>
                  </a:r>
                  <a:r>
                    <a:rPr lang="ja-JP" altLang="en-US" sz="1600" b="1" smtClean="0"/>
                    <a:t>サイズ　縦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105×148mm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1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9863" y="7272338"/>
              <a:ext cx="3813175" cy="862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63351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4502150" cy="6049963"/>
            <a:chOff x="680" y="680"/>
            <a:chExt cx="2836" cy="3811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584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4261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4329"/>
              <a:ext cx="283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098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3287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3355" y="680"/>
              <a:ext cx="0" cy="3811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516" cy="349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91"/>
          <p:cNvSpPr>
            <a:spLocks noChangeArrowheads="1"/>
          </p:cNvSpPr>
          <p:nvPr userDrawn="1"/>
        </p:nvSpPr>
        <p:spPr bwMode="auto">
          <a:xfrm>
            <a:off x="5392738" y="10191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92"/>
          <p:cNvSpPr>
            <a:spLocks noChangeArrowheads="1"/>
          </p:cNvSpPr>
          <p:nvPr userDrawn="1"/>
        </p:nvSpPr>
        <p:spPr bwMode="auto">
          <a:xfrm>
            <a:off x="5391150" y="6958013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849313" rtl="0" eaLnBrk="0" fontAlgn="base" hangingPunct="0">
        <a:spcBef>
          <a:spcPct val="20000"/>
        </a:spcBef>
        <a:spcAft>
          <a:spcPct val="0"/>
        </a:spcAft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66700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62038" indent="-212725" algn="l" defTabSz="849313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7488" indent="-212725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11350" indent="-211138" algn="l" defTabSz="849313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685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257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829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401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19</cp:revision>
  <dcterms:created xsi:type="dcterms:W3CDTF">2008-06-03T11:31:49Z</dcterms:created>
  <dcterms:modified xsi:type="dcterms:W3CDTF">2015-08-25T03:33:44Z</dcterms:modified>
</cp:coreProperties>
</file>