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440988" cy="82089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674" y="-72"/>
      </p:cViewPr>
      <p:guideLst>
        <p:guide orient="horz" pos="907"/>
        <p:guide orient="horz" pos="4266"/>
        <p:guide pos="908"/>
        <p:guide pos="56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47775" y="685800"/>
            <a:ext cx="43624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2E4B3323-3B67-4CF4-B049-AA4FAABDC95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31507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FF258F7F-BAB7-478A-8597-AECFEA17E4F0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 userDrawn="1"/>
        </p:nvGrpSpPr>
        <p:grpSpPr>
          <a:xfrm>
            <a:off x="53975" y="53975"/>
            <a:ext cx="10387013" cy="6715125"/>
            <a:chOff x="53975" y="53975"/>
            <a:chExt cx="10387013" cy="6715125"/>
          </a:xfrm>
        </p:grpSpPr>
        <p:grpSp>
          <p:nvGrpSpPr>
            <p:cNvPr id="2" name="Group 46"/>
            <p:cNvGrpSpPr>
              <a:grpSpLocks/>
            </p:cNvGrpSpPr>
            <p:nvPr userDrawn="1"/>
          </p:nvGrpSpPr>
          <p:grpSpPr bwMode="auto">
            <a:xfrm>
              <a:off x="53975" y="53975"/>
              <a:ext cx="10387013" cy="6715125"/>
              <a:chOff x="34" y="34"/>
              <a:chExt cx="6543" cy="4230"/>
            </a:xfrm>
          </p:grpSpPr>
          <p:grpSp>
            <p:nvGrpSpPr>
              <p:cNvPr id="3" name="Group 104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5631" cy="3436"/>
                <a:chOff x="39" y="828"/>
                <a:chExt cx="5631" cy="3436"/>
              </a:xfrm>
            </p:grpSpPr>
            <p:sp>
              <p:nvSpPr>
                <p:cNvPr id="17" name="Rectangle 70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4763" cy="3357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8" name="Group 99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9" name="Line 100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101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grpSp>
            <p:nvGrpSpPr>
              <p:cNvPr id="4" name="Group 103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5563" cy="3221"/>
                <a:chOff x="39" y="975"/>
                <a:chExt cx="5563" cy="3221"/>
              </a:xfrm>
            </p:grpSpPr>
            <p:sp>
              <p:nvSpPr>
                <p:cNvPr id="13" name="Rectangle 62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4627" cy="3221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4" name="Group 91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5" name="Line 9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" name="Text Box 9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5" name="Group 94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1" name="Line 95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" name="Text Box 96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pic>
            <p:nvPicPr>
              <p:cNvPr id="6" name="Picture 102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42" y="907"/>
                <a:ext cx="635" cy="17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42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A5</a:t>
                  </a:r>
                  <a:r>
                    <a:rPr lang="ja-JP" altLang="en-US" sz="1600" b="1" smtClean="0"/>
                    <a:t>サイズ　横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210×148mm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5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21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60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85907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7"/>
          <p:cNvGrpSpPr>
            <a:grpSpLocks/>
          </p:cNvGrpSpPr>
          <p:nvPr userDrawn="1"/>
        </p:nvGrpSpPr>
        <p:grpSpPr bwMode="auto">
          <a:xfrm>
            <a:off x="1079500" y="1079500"/>
            <a:ext cx="8281988" cy="6049963"/>
            <a:chOff x="680" y="680"/>
            <a:chExt cx="5217" cy="3811"/>
          </a:xfrm>
        </p:grpSpPr>
        <p:sp>
          <p:nvSpPr>
            <p:cNvPr id="1049" name="Line 37"/>
            <p:cNvSpPr>
              <a:spLocks noChangeShapeType="1"/>
            </p:cNvSpPr>
            <p:nvPr userDrawn="1"/>
          </p:nvSpPr>
          <p:spPr bwMode="auto">
            <a:xfrm>
              <a:off x="680" y="838"/>
              <a:ext cx="521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38"/>
            <p:cNvSpPr>
              <a:spLocks noChangeShapeType="1"/>
            </p:cNvSpPr>
            <p:nvPr userDrawn="1"/>
          </p:nvSpPr>
          <p:spPr bwMode="auto">
            <a:xfrm>
              <a:off x="680" y="904"/>
              <a:ext cx="521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39"/>
            <p:cNvSpPr>
              <a:spLocks noChangeShapeType="1"/>
            </p:cNvSpPr>
            <p:nvPr userDrawn="1"/>
          </p:nvSpPr>
          <p:spPr bwMode="auto">
            <a:xfrm>
              <a:off x="680" y="2584"/>
              <a:ext cx="521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40"/>
            <p:cNvSpPr>
              <a:spLocks noChangeShapeType="1"/>
            </p:cNvSpPr>
            <p:nvPr userDrawn="1"/>
          </p:nvSpPr>
          <p:spPr bwMode="auto">
            <a:xfrm>
              <a:off x="680" y="4261"/>
              <a:ext cx="521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41"/>
            <p:cNvSpPr>
              <a:spLocks noChangeShapeType="1"/>
            </p:cNvSpPr>
            <p:nvPr userDrawn="1"/>
          </p:nvSpPr>
          <p:spPr bwMode="auto">
            <a:xfrm>
              <a:off x="680" y="4329"/>
              <a:ext cx="521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42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43"/>
            <p:cNvSpPr>
              <a:spLocks noChangeShapeType="1"/>
            </p:cNvSpPr>
            <p:nvPr userDrawn="1"/>
          </p:nvSpPr>
          <p:spPr bwMode="auto">
            <a:xfrm>
              <a:off x="904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44"/>
            <p:cNvSpPr>
              <a:spLocks noChangeShapeType="1"/>
            </p:cNvSpPr>
            <p:nvPr userDrawn="1"/>
          </p:nvSpPr>
          <p:spPr bwMode="auto">
            <a:xfrm>
              <a:off x="3287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45"/>
            <p:cNvSpPr>
              <a:spLocks noChangeShapeType="1"/>
            </p:cNvSpPr>
            <p:nvPr userDrawn="1"/>
          </p:nvSpPr>
          <p:spPr bwMode="auto">
            <a:xfrm>
              <a:off x="5667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46"/>
            <p:cNvSpPr>
              <a:spLocks noChangeShapeType="1"/>
            </p:cNvSpPr>
            <p:nvPr userDrawn="1"/>
          </p:nvSpPr>
          <p:spPr bwMode="auto">
            <a:xfrm>
              <a:off x="5735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47"/>
            <p:cNvSpPr>
              <a:spLocks noChangeArrowheads="1"/>
            </p:cNvSpPr>
            <p:nvPr userDrawn="1"/>
          </p:nvSpPr>
          <p:spPr bwMode="auto">
            <a:xfrm>
              <a:off x="838" y="838"/>
              <a:ext cx="4897" cy="3491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Oval 76"/>
          <p:cNvSpPr>
            <a:spLocks noChangeArrowheads="1"/>
          </p:cNvSpPr>
          <p:nvPr userDrawn="1"/>
        </p:nvSpPr>
        <p:spPr bwMode="auto">
          <a:xfrm>
            <a:off x="9180513" y="101917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29" name="Oval 77"/>
          <p:cNvSpPr>
            <a:spLocks noChangeArrowheads="1"/>
          </p:cNvSpPr>
          <p:nvPr userDrawn="1"/>
        </p:nvSpPr>
        <p:spPr bwMode="auto">
          <a:xfrm>
            <a:off x="9178925" y="6951663"/>
            <a:ext cx="242888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0" name="Text Box 21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06521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76300" indent="-333375" algn="l" defTabSz="1065213" rtl="0" eaLnBrk="0" fontAlgn="base" hangingPunct="0">
        <a:spcBef>
          <a:spcPct val="20000"/>
        </a:spcBef>
        <a:spcAft>
          <a:spcPct val="0"/>
        </a:spcAft>
        <a:defRPr kumimoji="1" sz="3300">
          <a:solidFill>
            <a:schemeClr val="tx1"/>
          </a:solidFill>
          <a:latin typeface="+mn-lt"/>
          <a:ea typeface="+mn-ea"/>
        </a:defRPr>
      </a:lvl2pPr>
      <a:lvl3pPr marL="1331913" indent="-266700" algn="l" defTabSz="1065213" rtl="0" eaLnBrk="0" fontAlgn="base" hangingPunct="0">
        <a:spcBef>
          <a:spcPct val="20000"/>
        </a:spcBef>
        <a:spcAft>
          <a:spcPct val="0"/>
        </a:spcAft>
        <a:defRPr kumimoji="1" sz="2800">
          <a:solidFill>
            <a:schemeClr val="tx1"/>
          </a:solidFill>
          <a:latin typeface="+mn-lt"/>
          <a:ea typeface="+mn-ea"/>
        </a:defRPr>
      </a:lvl3pPr>
      <a:lvl4pPr marL="1865313" indent="-266700" algn="l" defTabSz="1065213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4pPr>
      <a:lvl5pPr marL="2397125" indent="-265113" algn="l" defTabSz="1065213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5pPr>
      <a:lvl6pPr marL="28543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6pPr>
      <a:lvl7pPr marL="33115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7pPr>
      <a:lvl8pPr marL="37687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8pPr>
      <a:lvl9pPr marL="42259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652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652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18</cp:revision>
  <dcterms:created xsi:type="dcterms:W3CDTF">2008-06-03T11:31:49Z</dcterms:created>
  <dcterms:modified xsi:type="dcterms:W3CDTF">2015-08-25T03:37:21Z</dcterms:modified>
</cp:coreProperties>
</file>