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8208963" cy="10440988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100" d="100"/>
          <a:sy n="100" d="100"/>
        </p:scale>
        <p:origin x="-2376" y="-72"/>
      </p:cViewPr>
      <p:guideLst>
        <p:guide orient="horz" pos="909"/>
        <p:guide orient="horz" pos="5669"/>
        <p:guide pos="911"/>
        <p:guide pos="42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81213" y="685800"/>
            <a:ext cx="269557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09D0B405-DA55-4C95-BDB1-5603E6688E5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018522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41AEEB91-7688-4945-BFE4-015556FC8350}" type="slidenum">
              <a:rPr lang="en-US" altLang="ja-JP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3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hyperlink" Target="http://www.suprint.jp/studio/design_inquiry/regist.php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グループ化 21"/>
          <p:cNvGrpSpPr/>
          <p:nvPr userDrawn="1"/>
        </p:nvGrpSpPr>
        <p:grpSpPr>
          <a:xfrm>
            <a:off x="53975" y="53975"/>
            <a:ext cx="8154988" cy="8947150"/>
            <a:chOff x="53975" y="53975"/>
            <a:chExt cx="8154988" cy="8947150"/>
          </a:xfrm>
        </p:grpSpPr>
        <p:grpSp>
          <p:nvGrpSpPr>
            <p:cNvPr id="2" name="Group 46"/>
            <p:cNvGrpSpPr>
              <a:grpSpLocks/>
            </p:cNvGrpSpPr>
            <p:nvPr userDrawn="1"/>
          </p:nvGrpSpPr>
          <p:grpSpPr bwMode="auto">
            <a:xfrm>
              <a:off x="53975" y="53975"/>
              <a:ext cx="8154988" cy="8947150"/>
              <a:chOff x="34" y="34"/>
              <a:chExt cx="5137" cy="5636"/>
            </a:xfrm>
          </p:grpSpPr>
          <p:grpSp>
            <p:nvGrpSpPr>
              <p:cNvPr id="3" name="Group 87"/>
              <p:cNvGrpSpPr>
                <a:grpSpLocks/>
              </p:cNvGrpSpPr>
              <p:nvPr userDrawn="1"/>
            </p:nvGrpSpPr>
            <p:grpSpPr bwMode="auto">
              <a:xfrm>
                <a:off x="39" y="975"/>
                <a:ext cx="4157" cy="4627"/>
                <a:chOff x="39" y="975"/>
                <a:chExt cx="4157" cy="4627"/>
              </a:xfrm>
            </p:grpSpPr>
            <p:sp>
              <p:nvSpPr>
                <p:cNvPr id="17" name="Rectangle 46"/>
                <p:cNvSpPr>
                  <a:spLocks noChangeArrowheads="1"/>
                </p:cNvSpPr>
                <p:nvPr userDrawn="1"/>
              </p:nvSpPr>
              <p:spPr bwMode="auto">
                <a:xfrm>
                  <a:off x="975" y="975"/>
                  <a:ext cx="3221" cy="4627"/>
                </a:xfrm>
                <a:prstGeom prst="rect">
                  <a:avLst/>
                </a:prstGeom>
                <a:noFill/>
                <a:ln w="6350">
                  <a:solidFill>
                    <a:srgbClr val="00FF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8" name="Group 75"/>
                <p:cNvGrpSpPr>
                  <a:grpSpLocks/>
                </p:cNvGrpSpPr>
                <p:nvPr userDrawn="1"/>
              </p:nvGrpSpPr>
              <p:grpSpPr bwMode="auto">
                <a:xfrm>
                  <a:off x="39" y="1252"/>
                  <a:ext cx="930" cy="431"/>
                  <a:chOff x="98" y="3518"/>
                  <a:chExt cx="2325" cy="1077"/>
                </a:xfrm>
              </p:grpSpPr>
              <p:sp>
                <p:nvSpPr>
                  <p:cNvPr id="19" name="Line 76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4055"/>
                    <a:ext cx="105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" name="Text Box 77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3518"/>
                    <a:ext cx="1475" cy="107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 eaLnBrk="0" hangingPunct="0"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 eaLnBrk="0" hangingPunct="0"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 eaLnBrk="0" hangingPunct="0"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 eaLnBrk="0" hangingPunct="0"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 eaLnBrk="0" hangingPunct="0"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切れては困る物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の線の内側に配置。</a:t>
                    </a:r>
                  </a:p>
                </p:txBody>
              </p:sp>
            </p:grpSp>
          </p:grpSp>
          <p:grpSp>
            <p:nvGrpSpPr>
              <p:cNvPr id="4" name="Group 78"/>
              <p:cNvGrpSpPr>
                <a:grpSpLocks/>
              </p:cNvGrpSpPr>
              <p:nvPr userDrawn="1"/>
            </p:nvGrpSpPr>
            <p:grpSpPr bwMode="auto">
              <a:xfrm>
                <a:off x="39" y="1764"/>
                <a:ext cx="794" cy="340"/>
                <a:chOff x="98" y="4958"/>
                <a:chExt cx="1985" cy="850"/>
              </a:xfrm>
            </p:grpSpPr>
            <p:sp>
              <p:nvSpPr>
                <p:cNvPr id="15" name="Line 79"/>
                <p:cNvSpPr>
                  <a:spLocks noChangeShapeType="1"/>
                </p:cNvSpPr>
                <p:nvPr userDrawn="1"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" name="Text Box 80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 eaLnBrk="1" hangingPunct="1"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 eaLnBrk="1" hangingPunct="1"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</a:p>
              </p:txBody>
            </p:sp>
          </p:grpSp>
          <p:grpSp>
            <p:nvGrpSpPr>
              <p:cNvPr id="5" name="Group 88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4225" cy="4842"/>
                <a:chOff x="39" y="828"/>
                <a:chExt cx="4225" cy="4842"/>
              </a:xfrm>
            </p:grpSpPr>
            <p:sp>
              <p:nvSpPr>
                <p:cNvPr id="11" name="Rectangle 54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3357" cy="4763"/>
                </a:xfrm>
                <a:prstGeom prst="rect">
                  <a:avLst/>
                </a:prstGeom>
                <a:noFill/>
                <a:ln w="6350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2" name="Group 83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3" name="Line 84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" name="Text Box 85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 eaLnBrk="0" hangingPunct="0"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 eaLnBrk="0" hangingPunct="0"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 eaLnBrk="0" hangingPunct="0"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 eaLnBrk="0" hangingPunct="0"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 eaLnBrk="0" hangingPunct="0"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仕上がり位置。</a:t>
                    </a:r>
                  </a:p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い線でカットします。</a:t>
                    </a:r>
                  </a:p>
                </p:txBody>
              </p:sp>
            </p:grpSp>
          </p:grpSp>
          <p:pic>
            <p:nvPicPr>
              <p:cNvPr id="6" name="Picture 86" descr="ぬりたし説明"/>
              <p:cNvPicPr>
                <a:picLocks noChangeAspect="1" noChangeArrowheads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36" y="930"/>
                <a:ext cx="635" cy="17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7" name="Group 42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191" cy="567"/>
                <a:chOff x="34" y="34"/>
                <a:chExt cx="3191" cy="567"/>
              </a:xfrm>
            </p:grpSpPr>
            <p:sp>
              <p:nvSpPr>
                <p:cNvPr id="8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r>
                    <a:rPr lang="en-US" altLang="ja-JP" sz="1600" b="1" smtClean="0"/>
                    <a:t>A5</a:t>
                  </a:r>
                  <a:r>
                    <a:rPr lang="ja-JP" altLang="en-US" sz="1600" b="1" smtClean="0"/>
                    <a:t>サイズ　縦</a:t>
                  </a:r>
                  <a:endParaRPr lang="ja-JP" altLang="en-US" sz="1600" smtClean="0"/>
                </a:p>
                <a:p>
                  <a:pPr eaLnBrk="1" hangingPunct="1">
                    <a:defRPr/>
                  </a:pPr>
                  <a:r>
                    <a:rPr lang="en-US" altLang="ja-JP" sz="1200" smtClean="0"/>
                    <a:t>148×210mm</a:t>
                  </a:r>
                </a:p>
              </p:txBody>
            </p:sp>
            <p:sp>
              <p:nvSpPr>
                <p:cNvPr id="9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353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フチ無印刷</a:t>
                  </a:r>
                  <a:r>
                    <a:rPr lang="ja-JP" altLang="en-US" sz="700" smtClean="0"/>
                    <a:t>をご希望の場合、外側の黒い線まで背景や画像を伸ばして下さい。（右下図参照）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切れては困る絵柄や文字等</a:t>
                  </a:r>
                  <a:r>
                    <a:rPr lang="ja-JP" altLang="en-US" sz="700" smtClean="0"/>
                    <a:t>は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、仕上り（青い四角）より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2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～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3mm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（水色の四角の中）</a:t>
                  </a:r>
                  <a:r>
                    <a:rPr lang="ja-JP" altLang="en-US" sz="700" smtClean="0"/>
                    <a:t>に入れて作成してください。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 eaLnBrk="1" hangingPunct="1"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</p:txBody>
            </p:sp>
            <p:pic>
              <p:nvPicPr>
                <p:cNvPr id="10" name="Picture 45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pic>
          <p:nvPicPr>
            <p:cNvPr id="21" name="図 20">
              <a:hlinkClick r:id="rId4"/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402"/>
            <a:stretch>
              <a:fillRect/>
            </a:stretch>
          </p:blipFill>
          <p:spPr bwMode="auto">
            <a:xfrm>
              <a:off x="5256000" y="71438"/>
              <a:ext cx="2368550" cy="900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603319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7"/>
          <p:cNvGrpSpPr>
            <a:grpSpLocks/>
          </p:cNvGrpSpPr>
          <p:nvPr userDrawn="1"/>
        </p:nvGrpSpPr>
        <p:grpSpPr bwMode="auto">
          <a:xfrm>
            <a:off x="1079500" y="1079500"/>
            <a:ext cx="6049963" cy="8281988"/>
            <a:chOff x="680" y="680"/>
            <a:chExt cx="3811" cy="5217"/>
          </a:xfrm>
        </p:grpSpPr>
        <p:sp>
          <p:nvSpPr>
            <p:cNvPr id="1049" name="Line 22"/>
            <p:cNvSpPr>
              <a:spLocks noChangeShapeType="1"/>
            </p:cNvSpPr>
            <p:nvPr userDrawn="1"/>
          </p:nvSpPr>
          <p:spPr bwMode="auto">
            <a:xfrm>
              <a:off x="680" y="838"/>
              <a:ext cx="381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0" name="Line 23"/>
            <p:cNvSpPr>
              <a:spLocks noChangeShapeType="1"/>
            </p:cNvSpPr>
            <p:nvPr userDrawn="1"/>
          </p:nvSpPr>
          <p:spPr bwMode="auto">
            <a:xfrm>
              <a:off x="680" y="906"/>
              <a:ext cx="381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1" name="Line 24"/>
            <p:cNvSpPr>
              <a:spLocks noChangeShapeType="1"/>
            </p:cNvSpPr>
            <p:nvPr userDrawn="1"/>
          </p:nvSpPr>
          <p:spPr bwMode="auto">
            <a:xfrm>
              <a:off x="680" y="3289"/>
              <a:ext cx="381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2" name="Line 25"/>
            <p:cNvSpPr>
              <a:spLocks noChangeShapeType="1"/>
            </p:cNvSpPr>
            <p:nvPr userDrawn="1"/>
          </p:nvSpPr>
          <p:spPr bwMode="auto">
            <a:xfrm>
              <a:off x="680" y="5667"/>
              <a:ext cx="381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3" name="Line 26"/>
            <p:cNvSpPr>
              <a:spLocks noChangeShapeType="1"/>
            </p:cNvSpPr>
            <p:nvPr userDrawn="1"/>
          </p:nvSpPr>
          <p:spPr bwMode="auto">
            <a:xfrm>
              <a:off x="680" y="5735"/>
              <a:ext cx="381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4" name="Line 27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5217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5" name="Line 28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5217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6" name="Line 29"/>
            <p:cNvSpPr>
              <a:spLocks noChangeShapeType="1"/>
            </p:cNvSpPr>
            <p:nvPr userDrawn="1"/>
          </p:nvSpPr>
          <p:spPr bwMode="auto">
            <a:xfrm>
              <a:off x="2584" y="680"/>
              <a:ext cx="0" cy="5217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7" name="Line 30"/>
            <p:cNvSpPr>
              <a:spLocks noChangeShapeType="1"/>
            </p:cNvSpPr>
            <p:nvPr userDrawn="1"/>
          </p:nvSpPr>
          <p:spPr bwMode="auto">
            <a:xfrm>
              <a:off x="4261" y="680"/>
              <a:ext cx="0" cy="5217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8" name="Line 31"/>
            <p:cNvSpPr>
              <a:spLocks noChangeShapeType="1"/>
            </p:cNvSpPr>
            <p:nvPr userDrawn="1"/>
          </p:nvSpPr>
          <p:spPr bwMode="auto">
            <a:xfrm>
              <a:off x="4329" y="680"/>
              <a:ext cx="0" cy="5217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9" name="Rectangle 32"/>
            <p:cNvSpPr>
              <a:spLocks noChangeArrowheads="1"/>
            </p:cNvSpPr>
            <p:nvPr userDrawn="1"/>
          </p:nvSpPr>
          <p:spPr bwMode="auto">
            <a:xfrm>
              <a:off x="838" y="838"/>
              <a:ext cx="3491" cy="489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8" name="Oval 89"/>
          <p:cNvSpPr>
            <a:spLocks noChangeArrowheads="1"/>
          </p:cNvSpPr>
          <p:nvPr userDrawn="1"/>
        </p:nvSpPr>
        <p:spPr bwMode="auto">
          <a:xfrm>
            <a:off x="6958013" y="1019175"/>
            <a:ext cx="242887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天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 sz="1400"/>
          </a:p>
        </p:txBody>
      </p:sp>
      <p:sp>
        <p:nvSpPr>
          <p:cNvPr id="1029" name="Oval 90"/>
          <p:cNvSpPr>
            <a:spLocks noChangeArrowheads="1"/>
          </p:cNvSpPr>
          <p:nvPr userDrawn="1"/>
        </p:nvSpPr>
        <p:spPr bwMode="auto">
          <a:xfrm>
            <a:off x="6956425" y="9210675"/>
            <a:ext cx="242888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地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 sz="1400"/>
          </a:p>
        </p:txBody>
      </p:sp>
      <p:sp>
        <p:nvSpPr>
          <p:cNvPr id="1030" name="Text Box 21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/>
          <a:lstStyle>
            <a:lvl1pPr defTabSz="966788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 sz="1200"/>
              <a:t>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065213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65213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065213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065213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065213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065213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065213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065213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065213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1065213" rtl="0" eaLnBrk="0" fontAlgn="base" hangingPunct="0">
        <a:spcBef>
          <a:spcPct val="20000"/>
        </a:spcBef>
        <a:spcAft>
          <a:spcPct val="0"/>
        </a:spcAft>
        <a:defRPr kumimoji="1" sz="37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333375" algn="l" defTabSz="1065213" rtl="0" eaLnBrk="0" fontAlgn="base" hangingPunct="0">
        <a:spcBef>
          <a:spcPct val="20000"/>
        </a:spcBef>
        <a:spcAft>
          <a:spcPct val="0"/>
        </a:spcAft>
        <a:defRPr kumimoji="1" sz="3300">
          <a:solidFill>
            <a:schemeClr val="tx1"/>
          </a:solidFill>
          <a:latin typeface="+mn-lt"/>
          <a:ea typeface="+mn-ea"/>
        </a:defRPr>
      </a:lvl2pPr>
      <a:lvl3pPr marL="1331913" indent="-266700" algn="l" defTabSz="1065213" rtl="0" eaLnBrk="0" fontAlgn="base" hangingPunct="0">
        <a:spcBef>
          <a:spcPct val="20000"/>
        </a:spcBef>
        <a:spcAft>
          <a:spcPct val="0"/>
        </a:spcAft>
        <a:defRPr kumimoji="1" sz="2800">
          <a:solidFill>
            <a:schemeClr val="tx1"/>
          </a:solidFill>
          <a:latin typeface="+mn-lt"/>
          <a:ea typeface="+mn-ea"/>
        </a:defRPr>
      </a:lvl3pPr>
      <a:lvl4pPr marL="1865313" indent="-266700" algn="l" defTabSz="1065213" rtl="0" eaLnBrk="0" fontAlgn="base" hangingPunct="0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</a:defRPr>
      </a:lvl4pPr>
      <a:lvl5pPr marL="2397125" indent="-265113" algn="l" defTabSz="1065213" rtl="0" eaLnBrk="0" fontAlgn="base" hangingPunct="0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</a:defRPr>
      </a:lvl5pPr>
      <a:lvl6pPr marL="2854325" indent="-265113" algn="l" defTabSz="1065213" rtl="0" fontAlgn="base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</a:defRPr>
      </a:lvl6pPr>
      <a:lvl7pPr marL="3311525" indent="-265113" algn="l" defTabSz="1065213" rtl="0" fontAlgn="base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</a:defRPr>
      </a:lvl7pPr>
      <a:lvl8pPr marL="3768725" indent="-265113" algn="l" defTabSz="1065213" rtl="0" fontAlgn="base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</a:defRPr>
      </a:lvl8pPr>
      <a:lvl9pPr marL="4225925" indent="-265113" algn="l" defTabSz="1065213" rtl="0" fontAlgn="base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652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652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18</cp:revision>
  <dcterms:created xsi:type="dcterms:W3CDTF">2008-06-03T11:31:49Z</dcterms:created>
  <dcterms:modified xsi:type="dcterms:W3CDTF">2015-08-25T03:37:16Z</dcterms:modified>
</cp:coreProperties>
</file>