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8208963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376" y="-72"/>
      </p:cViewPr>
      <p:guideLst>
        <p:guide orient="horz" pos="909"/>
        <p:guide orient="horz" pos="5669"/>
        <p:guide pos="911"/>
        <p:guide pos="42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1213" y="685800"/>
            <a:ext cx="26955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FFB71043-062C-438B-80FE-EDDF357F58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644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E5E824-877E-4B87-9DB1-87D7BC706E7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154988" cy="8947150"/>
            <a:chOff x="53975" y="53975"/>
            <a:chExt cx="8154988" cy="8947150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8947150"/>
              <a:chOff x="34" y="34"/>
              <a:chExt cx="5137" cy="5636"/>
            </a:xfrm>
          </p:grpSpPr>
          <p:grpSp>
            <p:nvGrpSpPr>
              <p:cNvPr id="3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4627"/>
                <a:chOff x="39" y="975"/>
                <a:chExt cx="4157" cy="4627"/>
              </a:xfrm>
            </p:grpSpPr>
            <p:sp>
              <p:nvSpPr>
                <p:cNvPr id="17" name="Rectangle 4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462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78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9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4842"/>
                <a:chOff x="39" y="828"/>
                <a:chExt cx="4225" cy="4842"/>
              </a:xfrm>
            </p:grpSpPr>
            <p:sp>
              <p:nvSpPr>
                <p:cNvPr id="11" name="Rectangle 54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476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930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A5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148×210mm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20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000" y="71438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784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6049963" cy="8281988"/>
            <a:chOff x="680" y="680"/>
            <a:chExt cx="3811" cy="5217"/>
          </a:xfrm>
        </p:grpSpPr>
        <p:sp>
          <p:nvSpPr>
            <p:cNvPr id="1049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4"/>
            <p:cNvSpPr>
              <a:spLocks noChangeShapeType="1"/>
            </p:cNvSpPr>
            <p:nvPr userDrawn="1"/>
          </p:nvSpPr>
          <p:spPr bwMode="auto">
            <a:xfrm>
              <a:off x="680" y="3289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9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0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1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89"/>
          <p:cNvSpPr>
            <a:spLocks noChangeArrowheads="1"/>
          </p:cNvSpPr>
          <p:nvPr userDrawn="1"/>
        </p:nvSpPr>
        <p:spPr bwMode="auto">
          <a:xfrm>
            <a:off x="6958013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0"/>
          <p:cNvSpPr>
            <a:spLocks noChangeArrowheads="1"/>
          </p:cNvSpPr>
          <p:nvPr userDrawn="1"/>
        </p:nvSpPr>
        <p:spPr bwMode="auto">
          <a:xfrm>
            <a:off x="6956425" y="92106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2015-08-25T03:37:14Z</dcterms:modified>
</cp:coreProperties>
</file>