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440988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74" y="-72"/>
      </p:cViewPr>
      <p:guideLst>
        <p:guide orient="horz" pos="907"/>
        <p:guide orient="horz" pos="4266"/>
        <p:guide pos="908"/>
        <p:guide pos="56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7775" y="685800"/>
            <a:ext cx="4362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1880FC17-D567-4060-8EA7-84C0133A2F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0819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505A5A6-CC6D-4081-9655-4F6D0EA0D68F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10387013" cy="6715125"/>
            <a:chOff x="53975" y="53975"/>
            <a:chExt cx="10387013" cy="6715125"/>
          </a:xfrm>
        </p:grpSpPr>
        <p:grpSp>
          <p:nvGrpSpPr>
            <p:cNvPr id="2" name="Group 46"/>
            <p:cNvGrpSpPr>
              <a:grpSpLocks/>
            </p:cNvGrpSpPr>
            <p:nvPr userDrawn="1"/>
          </p:nvGrpSpPr>
          <p:grpSpPr bwMode="auto">
            <a:xfrm>
              <a:off x="53975" y="53975"/>
              <a:ext cx="10387013" cy="6715125"/>
              <a:chOff x="34" y="34"/>
              <a:chExt cx="6543" cy="4230"/>
            </a:xfrm>
          </p:grpSpPr>
          <p:grpSp>
            <p:nvGrpSpPr>
              <p:cNvPr id="3" name="Group 10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631" cy="3436"/>
                <a:chOff x="39" y="828"/>
                <a:chExt cx="5631" cy="3436"/>
              </a:xfrm>
            </p:grpSpPr>
            <p:sp>
              <p:nvSpPr>
                <p:cNvPr id="17" name="Rectangle 7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763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9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9" name="Line 10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10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4" name="Group 10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5563" cy="3221"/>
                <a:chOff x="39" y="975"/>
                <a:chExt cx="5563" cy="3221"/>
              </a:xfrm>
            </p:grpSpPr>
            <p:sp>
              <p:nvSpPr>
                <p:cNvPr id="13" name="Rectangle 6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4627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5" name="Line 9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9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1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5" name="Group 9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1" name="Line 9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" name="Text Box 9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pic>
            <p:nvPicPr>
              <p:cNvPr id="6" name="Picture 10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2" y="907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A5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210×148mm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1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0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693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8281988" cy="6049963"/>
            <a:chOff x="680" y="680"/>
            <a:chExt cx="5217" cy="3811"/>
          </a:xfrm>
        </p:grpSpPr>
        <p:sp>
          <p:nvSpPr>
            <p:cNvPr id="1049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8"/>
            <p:cNvSpPr>
              <a:spLocks noChangeShapeType="1"/>
            </p:cNvSpPr>
            <p:nvPr userDrawn="1"/>
          </p:nvSpPr>
          <p:spPr bwMode="auto">
            <a:xfrm>
              <a:off x="680" y="90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9"/>
            <p:cNvSpPr>
              <a:spLocks noChangeShapeType="1"/>
            </p:cNvSpPr>
            <p:nvPr userDrawn="1"/>
          </p:nvSpPr>
          <p:spPr bwMode="auto">
            <a:xfrm>
              <a:off x="680" y="258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0"/>
            <p:cNvSpPr>
              <a:spLocks noChangeShapeType="1"/>
            </p:cNvSpPr>
            <p:nvPr userDrawn="1"/>
          </p:nvSpPr>
          <p:spPr bwMode="auto">
            <a:xfrm>
              <a:off x="680" y="4261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1"/>
            <p:cNvSpPr>
              <a:spLocks noChangeShapeType="1"/>
            </p:cNvSpPr>
            <p:nvPr userDrawn="1"/>
          </p:nvSpPr>
          <p:spPr bwMode="auto">
            <a:xfrm>
              <a:off x="680" y="4329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3"/>
            <p:cNvSpPr>
              <a:spLocks noChangeShapeType="1"/>
            </p:cNvSpPr>
            <p:nvPr userDrawn="1"/>
          </p:nvSpPr>
          <p:spPr bwMode="auto">
            <a:xfrm>
              <a:off x="904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4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5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6"/>
            <p:cNvSpPr>
              <a:spLocks noChangeShapeType="1"/>
            </p:cNvSpPr>
            <p:nvPr userDrawn="1"/>
          </p:nvSpPr>
          <p:spPr bwMode="auto">
            <a:xfrm>
              <a:off x="573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897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76"/>
          <p:cNvSpPr>
            <a:spLocks noChangeArrowheads="1"/>
          </p:cNvSpPr>
          <p:nvPr userDrawn="1"/>
        </p:nvSpPr>
        <p:spPr bwMode="auto">
          <a:xfrm>
            <a:off x="9180513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77"/>
          <p:cNvSpPr>
            <a:spLocks noChangeArrowheads="1"/>
          </p:cNvSpPr>
          <p:nvPr userDrawn="1"/>
        </p:nvSpPr>
        <p:spPr bwMode="auto">
          <a:xfrm>
            <a:off x="9178925" y="6951663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21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76300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2015-08-25T03:37:22Z</dcterms:modified>
</cp:coreProperties>
</file>