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90" d="100"/>
          <a:sy n="90" d="100"/>
        </p:scale>
        <p:origin x="-1134" y="12"/>
      </p:cViewPr>
      <p:guideLst>
        <p:guide orient="horz" pos="915"/>
        <p:guide orient="horz" pos="5670"/>
        <p:guide pos="915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D45BCE38-2CC8-4300-8311-36FF531196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8775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ABA26B8-1228-4853-93A6-2F5AD7930C0F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2077700" cy="8947150"/>
            <a:chOff x="53975" y="53975"/>
            <a:chExt cx="12077700" cy="8947150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12077700" cy="8947150"/>
              <a:chOff x="34" y="34"/>
              <a:chExt cx="7608" cy="5636"/>
            </a:xfrm>
          </p:grpSpPr>
          <p:grpSp>
            <p:nvGrpSpPr>
              <p:cNvPr id="3" name="Group 64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6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6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6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81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7529" cy="4627"/>
                <a:chOff x="45" y="975"/>
                <a:chExt cx="7529" cy="4627"/>
              </a:xfrm>
            </p:grpSpPr>
            <p:sp>
              <p:nvSpPr>
                <p:cNvPr id="15" name="Rectangle 47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6599" cy="462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68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7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80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7597" cy="4763"/>
                <a:chOff x="45" y="907"/>
                <a:chExt cx="7597" cy="4763"/>
              </a:xfrm>
            </p:grpSpPr>
            <p:sp>
              <p:nvSpPr>
                <p:cNvPr id="11" name="Rectangle 55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6735" cy="476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1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A4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297×210mm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6822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11414125" cy="8281988"/>
            <a:chOff x="680" y="680"/>
            <a:chExt cx="7190" cy="5217"/>
          </a:xfrm>
        </p:grpSpPr>
        <p:sp>
          <p:nvSpPr>
            <p:cNvPr id="1049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4"/>
            <p:cNvSpPr>
              <a:spLocks noChangeShapeType="1"/>
            </p:cNvSpPr>
            <p:nvPr userDrawn="1"/>
          </p:nvSpPr>
          <p:spPr bwMode="auto">
            <a:xfrm>
              <a:off x="680" y="328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9"/>
            <p:cNvSpPr>
              <a:spLocks noChangeShapeType="1"/>
            </p:cNvSpPr>
            <p:nvPr userDrawn="1"/>
          </p:nvSpPr>
          <p:spPr bwMode="auto">
            <a:xfrm>
              <a:off x="4273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0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1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70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62"/>
          <p:cNvSpPr>
            <a:spLocks noChangeArrowheads="1"/>
          </p:cNvSpPr>
          <p:nvPr userDrawn="1"/>
        </p:nvSpPr>
        <p:spPr bwMode="auto">
          <a:xfrm>
            <a:off x="12277725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29" name="Oval 63"/>
          <p:cNvSpPr>
            <a:spLocks noChangeArrowheads="1"/>
          </p:cNvSpPr>
          <p:nvPr userDrawn="1"/>
        </p:nvSpPr>
        <p:spPr bwMode="auto">
          <a:xfrm>
            <a:off x="12276138" y="91281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3500"/>
          </a:p>
        </p:txBody>
      </p:sp>
      <p:sp>
        <p:nvSpPr>
          <p:cNvPr id="1030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2015-08-25T03:39:41Z</dcterms:modified>
</cp:coreProperties>
</file>