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674" y="-72"/>
      </p:cViewPr>
      <p:guideLst>
        <p:guide orient="horz" pos="909"/>
        <p:guide orient="horz" pos="7647"/>
        <p:guide pos="907"/>
        <p:guide pos="56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47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7DB59B75-B887-4D4D-9B64-A9A2FE5F9E0A}" type="datetimeFigureOut">
              <a:rPr lang="ja-JP" altLang="en-US"/>
              <a:pPr>
                <a:defRPr/>
              </a:pPr>
              <a:t>2015/8/25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330617FE-6D4F-425C-B849-14AD8384514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40367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09788" y="685800"/>
            <a:ext cx="26384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CE8498EF-7E65-4B46-B5E2-2C09C12A81A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85629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2A32C6C-6702-41E1-B0D2-3A47AD8E5295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8947150" cy="12077700"/>
            <a:chOff x="53975" y="53975"/>
            <a:chExt cx="8947150" cy="12077700"/>
          </a:xfrm>
        </p:grpSpPr>
        <p:grpSp>
          <p:nvGrpSpPr>
            <p:cNvPr id="2" name="Group 46"/>
            <p:cNvGrpSpPr>
              <a:grpSpLocks/>
            </p:cNvGrpSpPr>
            <p:nvPr userDrawn="1"/>
          </p:nvGrpSpPr>
          <p:grpSpPr bwMode="auto">
            <a:xfrm>
              <a:off x="53975" y="53975"/>
              <a:ext cx="8947150" cy="12077700"/>
              <a:chOff x="34" y="34"/>
              <a:chExt cx="5636" cy="7608"/>
            </a:xfrm>
          </p:grpSpPr>
          <p:grpSp>
            <p:nvGrpSpPr>
              <p:cNvPr id="3" name="Group 49"/>
              <p:cNvGrpSpPr>
                <a:grpSpLocks/>
              </p:cNvGrpSpPr>
              <p:nvPr userDrawn="1"/>
            </p:nvGrpSpPr>
            <p:grpSpPr bwMode="auto">
              <a:xfrm>
                <a:off x="45" y="1843"/>
                <a:ext cx="794" cy="340"/>
                <a:chOff x="98" y="4958"/>
                <a:chExt cx="1985" cy="850"/>
              </a:xfrm>
            </p:grpSpPr>
            <p:sp>
              <p:nvSpPr>
                <p:cNvPr id="19" name="Line 50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51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pic>
            <p:nvPicPr>
              <p:cNvPr id="4" name="Picture 52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2275"/>
                <a:ext cx="731" cy="2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" name="Group 65"/>
              <p:cNvGrpSpPr>
                <a:grpSpLocks/>
              </p:cNvGrpSpPr>
              <p:nvPr userDrawn="1"/>
            </p:nvGrpSpPr>
            <p:grpSpPr bwMode="auto">
              <a:xfrm>
                <a:off x="45" y="907"/>
                <a:ext cx="5625" cy="6735"/>
                <a:chOff x="45" y="907"/>
                <a:chExt cx="5625" cy="6735"/>
              </a:xfrm>
            </p:grpSpPr>
            <p:sp>
              <p:nvSpPr>
                <p:cNvPr id="15" name="Rectangle 40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4763" cy="6735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6" name="Group 56"/>
                <p:cNvGrpSpPr>
                  <a:grpSpLocks/>
                </p:cNvGrpSpPr>
                <p:nvPr userDrawn="1"/>
              </p:nvGrpSpPr>
              <p:grpSpPr bwMode="auto">
                <a:xfrm>
                  <a:off x="45" y="907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57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58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6" name="Group 66"/>
              <p:cNvGrpSpPr>
                <a:grpSpLocks/>
              </p:cNvGrpSpPr>
              <p:nvPr userDrawn="1"/>
            </p:nvGrpSpPr>
            <p:grpSpPr bwMode="auto">
              <a:xfrm>
                <a:off x="45" y="975"/>
                <a:ext cx="5557" cy="6599"/>
                <a:chOff x="45" y="975"/>
                <a:chExt cx="5557" cy="6599"/>
              </a:xfrm>
            </p:grpSpPr>
            <p:sp>
              <p:nvSpPr>
                <p:cNvPr id="11" name="Rectangle 32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4627" cy="6599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53"/>
                <p:cNvGrpSpPr>
                  <a:grpSpLocks/>
                </p:cNvGrpSpPr>
                <p:nvPr userDrawn="1"/>
              </p:nvGrpSpPr>
              <p:grpSpPr bwMode="auto">
                <a:xfrm>
                  <a:off x="45" y="1331"/>
                  <a:ext cx="930" cy="431"/>
                  <a:chOff x="98" y="3518"/>
                  <a:chExt cx="2325" cy="1077"/>
                </a:xfrm>
              </p:grpSpPr>
              <p:sp>
                <p:nvSpPr>
                  <p:cNvPr id="13" name="Line 54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55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7" name="Group 42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A4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210×297mm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をご希望の場合、外側の黒い線まで背景や画像を伸ばして下さい。（左下図参照）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5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8000" y="72000"/>
              <a:ext cx="3640138" cy="828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76184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7"/>
          <p:cNvSpPr>
            <a:spLocks noChangeShapeType="1"/>
          </p:cNvSpPr>
          <p:nvPr userDrawn="1"/>
        </p:nvSpPr>
        <p:spPr bwMode="auto">
          <a:xfrm>
            <a:off x="1079500" y="1330325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8"/>
          <p:cNvSpPr>
            <a:spLocks noChangeShapeType="1"/>
          </p:cNvSpPr>
          <p:nvPr userDrawn="1"/>
        </p:nvSpPr>
        <p:spPr bwMode="auto">
          <a:xfrm>
            <a:off x="1079500" y="1438275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9"/>
          <p:cNvSpPr>
            <a:spLocks noChangeShapeType="1"/>
          </p:cNvSpPr>
          <p:nvPr userDrawn="1"/>
        </p:nvSpPr>
        <p:spPr bwMode="auto">
          <a:xfrm>
            <a:off x="1079500" y="6783388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10"/>
          <p:cNvSpPr>
            <a:spLocks noChangeShapeType="1"/>
          </p:cNvSpPr>
          <p:nvPr userDrawn="1"/>
        </p:nvSpPr>
        <p:spPr bwMode="auto">
          <a:xfrm>
            <a:off x="1079500" y="12126913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11"/>
          <p:cNvSpPr>
            <a:spLocks noChangeShapeType="1"/>
          </p:cNvSpPr>
          <p:nvPr userDrawn="1"/>
        </p:nvSpPr>
        <p:spPr bwMode="auto">
          <a:xfrm>
            <a:off x="1079500" y="12234863"/>
            <a:ext cx="82772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12"/>
          <p:cNvSpPr>
            <a:spLocks noChangeShapeType="1"/>
          </p:cNvSpPr>
          <p:nvPr userDrawn="1"/>
        </p:nvSpPr>
        <p:spPr bwMode="auto">
          <a:xfrm>
            <a:off x="1330325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13"/>
          <p:cNvSpPr>
            <a:spLocks noChangeShapeType="1"/>
          </p:cNvSpPr>
          <p:nvPr userDrawn="1"/>
        </p:nvSpPr>
        <p:spPr bwMode="auto">
          <a:xfrm>
            <a:off x="1438275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14"/>
          <p:cNvSpPr>
            <a:spLocks noChangeShapeType="1"/>
          </p:cNvSpPr>
          <p:nvPr userDrawn="1"/>
        </p:nvSpPr>
        <p:spPr bwMode="auto">
          <a:xfrm>
            <a:off x="521811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899636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16"/>
          <p:cNvSpPr>
            <a:spLocks noChangeShapeType="1"/>
          </p:cNvSpPr>
          <p:nvPr userDrawn="1"/>
        </p:nvSpPr>
        <p:spPr bwMode="auto">
          <a:xfrm>
            <a:off x="910431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7"/>
          <p:cNvSpPr>
            <a:spLocks noChangeArrowheads="1"/>
          </p:cNvSpPr>
          <p:nvPr userDrawn="1"/>
        </p:nvSpPr>
        <p:spPr bwMode="auto">
          <a:xfrm>
            <a:off x="1330325" y="1330325"/>
            <a:ext cx="7773988" cy="109061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7" name="Oval 47"/>
          <p:cNvSpPr>
            <a:spLocks noChangeArrowheads="1"/>
          </p:cNvSpPr>
          <p:nvPr userDrawn="1"/>
        </p:nvSpPr>
        <p:spPr bwMode="auto">
          <a:xfrm>
            <a:off x="9134475" y="10255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ＭＳ Ｐ明朝" charset="-128"/>
                <a:ea typeface="ＭＳ Ｐ明朝" charset="-128"/>
              </a:rPr>
              <a:t>天</a:t>
            </a:r>
          </a:p>
          <a:p>
            <a:pPr eaLnBrk="1" hangingPunct="1"/>
            <a:endParaRPr lang="en-US" altLang="ja-JP" sz="3500"/>
          </a:p>
        </p:txBody>
      </p:sp>
      <p:sp>
        <p:nvSpPr>
          <p:cNvPr id="1038" name="Oval 48"/>
          <p:cNvSpPr>
            <a:spLocks noChangeArrowheads="1"/>
          </p:cNvSpPr>
          <p:nvPr userDrawn="1"/>
        </p:nvSpPr>
        <p:spPr bwMode="auto">
          <a:xfrm>
            <a:off x="9132888" y="12269788"/>
            <a:ext cx="242887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ＭＳ Ｐ明朝" charset="-128"/>
                <a:ea typeface="ＭＳ Ｐ明朝" charset="-128"/>
              </a:rPr>
              <a:t>地</a:t>
            </a:r>
          </a:p>
          <a:p>
            <a:pPr eaLnBrk="1" hangingPunct="1"/>
            <a:endParaRPr lang="en-US" altLang="ja-JP" sz="3500"/>
          </a:p>
        </p:txBody>
      </p:sp>
      <p:sp>
        <p:nvSpPr>
          <p:cNvPr id="1039" name="Text Box 21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50938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16</cp:revision>
  <dcterms:created xsi:type="dcterms:W3CDTF">2008-06-03T11:31:49Z</dcterms:created>
  <dcterms:modified xsi:type="dcterms:W3CDTF">2015-08-25T03:39:33Z</dcterms:modified>
</cp:coreProperties>
</file>