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3573125" cy="104409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90" d="100"/>
          <a:sy n="90" d="100"/>
        </p:scale>
        <p:origin x="-1134" y="12"/>
      </p:cViewPr>
      <p:guideLst>
        <p:guide orient="horz" pos="915"/>
        <p:guide orient="horz" pos="5670"/>
        <p:guide pos="915"/>
        <p:guide pos="76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0150" y="685800"/>
            <a:ext cx="44577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fld id="{A18D310C-F931-4F44-91C0-AA99101DD78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292104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430870C-991B-4871-8272-EC9B5E314BD0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 userDrawn="1"/>
        </p:nvGrpSpPr>
        <p:grpSpPr>
          <a:xfrm>
            <a:off x="53975" y="53975"/>
            <a:ext cx="12077700" cy="8947150"/>
            <a:chOff x="53975" y="53975"/>
            <a:chExt cx="12077700" cy="8947150"/>
          </a:xfrm>
        </p:grpSpPr>
        <p:grpSp>
          <p:nvGrpSpPr>
            <p:cNvPr id="2" name="Group 46"/>
            <p:cNvGrpSpPr>
              <a:grpSpLocks/>
            </p:cNvGrpSpPr>
            <p:nvPr userDrawn="1"/>
          </p:nvGrpSpPr>
          <p:grpSpPr bwMode="auto">
            <a:xfrm>
              <a:off x="53975" y="53975"/>
              <a:ext cx="12077700" cy="8947150"/>
              <a:chOff x="34" y="34"/>
              <a:chExt cx="7608" cy="5636"/>
            </a:xfrm>
          </p:grpSpPr>
          <p:grpSp>
            <p:nvGrpSpPr>
              <p:cNvPr id="3" name="Group 64"/>
              <p:cNvGrpSpPr>
                <a:grpSpLocks/>
              </p:cNvGrpSpPr>
              <p:nvPr userDrawn="1"/>
            </p:nvGrpSpPr>
            <p:grpSpPr bwMode="auto">
              <a:xfrm>
                <a:off x="45" y="1843"/>
                <a:ext cx="794" cy="340"/>
                <a:chOff x="98" y="4958"/>
                <a:chExt cx="1985" cy="850"/>
              </a:xfrm>
            </p:grpSpPr>
            <p:sp>
              <p:nvSpPr>
                <p:cNvPr id="19" name="Line 65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" name="Text Box 66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 eaLnBrk="1" hangingPunct="1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 eaLnBrk="1" hangingPunct="1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</a:p>
              </p:txBody>
            </p:sp>
          </p:grpSp>
          <p:pic>
            <p:nvPicPr>
              <p:cNvPr id="4" name="Picture 67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" y="2275"/>
                <a:ext cx="731" cy="2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5" name="Group 81"/>
              <p:cNvGrpSpPr>
                <a:grpSpLocks/>
              </p:cNvGrpSpPr>
              <p:nvPr userDrawn="1"/>
            </p:nvGrpSpPr>
            <p:grpSpPr bwMode="auto">
              <a:xfrm>
                <a:off x="45" y="975"/>
                <a:ext cx="7529" cy="4627"/>
                <a:chOff x="45" y="975"/>
                <a:chExt cx="7529" cy="4627"/>
              </a:xfrm>
            </p:grpSpPr>
            <p:sp>
              <p:nvSpPr>
                <p:cNvPr id="15" name="Rectangle 47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6599" cy="4627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6" name="Group 68"/>
                <p:cNvGrpSpPr>
                  <a:grpSpLocks/>
                </p:cNvGrpSpPr>
                <p:nvPr userDrawn="1"/>
              </p:nvGrpSpPr>
              <p:grpSpPr bwMode="auto">
                <a:xfrm>
                  <a:off x="45" y="1331"/>
                  <a:ext cx="930" cy="431"/>
                  <a:chOff x="98" y="3518"/>
                  <a:chExt cx="2325" cy="1077"/>
                </a:xfrm>
              </p:grpSpPr>
              <p:sp>
                <p:nvSpPr>
                  <p:cNvPr id="17" name="Line 6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noFill/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</a:p>
                </p:txBody>
              </p:sp>
            </p:grpSp>
          </p:grpSp>
          <p:grpSp>
            <p:nvGrpSpPr>
              <p:cNvPr id="6" name="Group 80"/>
              <p:cNvGrpSpPr>
                <a:grpSpLocks/>
              </p:cNvGrpSpPr>
              <p:nvPr userDrawn="1"/>
            </p:nvGrpSpPr>
            <p:grpSpPr bwMode="auto">
              <a:xfrm>
                <a:off x="45" y="907"/>
                <a:ext cx="7597" cy="4763"/>
                <a:chOff x="45" y="907"/>
                <a:chExt cx="7597" cy="4763"/>
              </a:xfrm>
            </p:grpSpPr>
            <p:sp>
              <p:nvSpPr>
                <p:cNvPr id="11" name="Rectangle 55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6735" cy="4763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2" name="Group 71"/>
                <p:cNvGrpSpPr>
                  <a:grpSpLocks/>
                </p:cNvGrpSpPr>
                <p:nvPr userDrawn="1"/>
              </p:nvGrpSpPr>
              <p:grpSpPr bwMode="auto">
                <a:xfrm>
                  <a:off x="45" y="907"/>
                  <a:ext cx="862" cy="343"/>
                  <a:chOff x="98" y="2258"/>
                  <a:chExt cx="2155" cy="857"/>
                </a:xfrm>
              </p:grpSpPr>
              <p:sp>
                <p:nvSpPr>
                  <p:cNvPr id="13" name="Line 72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73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</a:p>
                </p:txBody>
              </p:sp>
            </p:grpSp>
          </p:grpSp>
          <p:grpSp>
            <p:nvGrpSpPr>
              <p:cNvPr id="7" name="Group 42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r>
                    <a:rPr lang="en-US" altLang="ja-JP" sz="1600" b="1" smtClean="0"/>
                    <a:t>A4</a:t>
                  </a:r>
                  <a:r>
                    <a:rPr lang="ja-JP" altLang="en-US" sz="1600" b="1" smtClean="0"/>
                    <a:t>サイズ　横</a:t>
                  </a:r>
                  <a:endParaRPr lang="ja-JP" altLang="en-US" sz="1600" smtClean="0"/>
                </a:p>
                <a:p>
                  <a:pPr eaLnBrk="1" hangingPunct="1">
                    <a:defRPr/>
                  </a:pPr>
                  <a:r>
                    <a:rPr lang="en-US" altLang="ja-JP" sz="1200" smtClean="0"/>
                    <a:t>297×210mm</a:t>
                  </a:r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をご希望の場合、外側の黒い線まで背景や画像を伸ばして下さい。（左下図参照）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 eaLnBrk="1" hangingPunct="1"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0" name="Picture 45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21" name="図 1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8000" y="72000"/>
              <a:ext cx="3640138" cy="828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83028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2"/>
          <p:cNvSpPr>
            <a:spLocks noChangeShapeType="1"/>
          </p:cNvSpPr>
          <p:nvPr userDrawn="1"/>
        </p:nvSpPr>
        <p:spPr bwMode="auto">
          <a:xfrm>
            <a:off x="1079500" y="1330325"/>
            <a:ext cx="114141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7" name="Line 23"/>
          <p:cNvSpPr>
            <a:spLocks noChangeShapeType="1"/>
          </p:cNvSpPr>
          <p:nvPr userDrawn="1"/>
        </p:nvSpPr>
        <p:spPr bwMode="auto">
          <a:xfrm>
            <a:off x="1079500" y="1438275"/>
            <a:ext cx="114141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8" name="Line 24"/>
          <p:cNvSpPr>
            <a:spLocks noChangeShapeType="1"/>
          </p:cNvSpPr>
          <p:nvPr userDrawn="1"/>
        </p:nvSpPr>
        <p:spPr bwMode="auto">
          <a:xfrm>
            <a:off x="1079500" y="5218113"/>
            <a:ext cx="114141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9" name="Line 25"/>
          <p:cNvSpPr>
            <a:spLocks noChangeShapeType="1"/>
          </p:cNvSpPr>
          <p:nvPr userDrawn="1"/>
        </p:nvSpPr>
        <p:spPr bwMode="auto">
          <a:xfrm>
            <a:off x="1079500" y="8996363"/>
            <a:ext cx="114141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0" name="Line 26"/>
          <p:cNvSpPr>
            <a:spLocks noChangeShapeType="1"/>
          </p:cNvSpPr>
          <p:nvPr userDrawn="1"/>
        </p:nvSpPr>
        <p:spPr bwMode="auto">
          <a:xfrm>
            <a:off x="1079500" y="9104313"/>
            <a:ext cx="114141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1" name="Line 27"/>
          <p:cNvSpPr>
            <a:spLocks noChangeShapeType="1"/>
          </p:cNvSpPr>
          <p:nvPr userDrawn="1"/>
        </p:nvSpPr>
        <p:spPr bwMode="auto">
          <a:xfrm>
            <a:off x="1330325" y="1079500"/>
            <a:ext cx="0" cy="8281988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2" name="Line 28"/>
          <p:cNvSpPr>
            <a:spLocks noChangeShapeType="1"/>
          </p:cNvSpPr>
          <p:nvPr userDrawn="1"/>
        </p:nvSpPr>
        <p:spPr bwMode="auto">
          <a:xfrm>
            <a:off x="1438275" y="1079500"/>
            <a:ext cx="0" cy="8281988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3" name="Line 29"/>
          <p:cNvSpPr>
            <a:spLocks noChangeShapeType="1"/>
          </p:cNvSpPr>
          <p:nvPr userDrawn="1"/>
        </p:nvSpPr>
        <p:spPr bwMode="auto">
          <a:xfrm>
            <a:off x="6783388" y="1079500"/>
            <a:ext cx="0" cy="8281988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4" name="Line 30"/>
          <p:cNvSpPr>
            <a:spLocks noChangeShapeType="1"/>
          </p:cNvSpPr>
          <p:nvPr userDrawn="1"/>
        </p:nvSpPr>
        <p:spPr bwMode="auto">
          <a:xfrm>
            <a:off x="12126913" y="1079500"/>
            <a:ext cx="0" cy="8281988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5" name="Line 31"/>
          <p:cNvSpPr>
            <a:spLocks noChangeShapeType="1"/>
          </p:cNvSpPr>
          <p:nvPr userDrawn="1"/>
        </p:nvSpPr>
        <p:spPr bwMode="auto">
          <a:xfrm>
            <a:off x="12234863" y="1079500"/>
            <a:ext cx="0" cy="8281988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32"/>
          <p:cNvSpPr>
            <a:spLocks noChangeArrowheads="1"/>
          </p:cNvSpPr>
          <p:nvPr userDrawn="1"/>
        </p:nvSpPr>
        <p:spPr bwMode="auto">
          <a:xfrm>
            <a:off x="1330325" y="1330325"/>
            <a:ext cx="10906125" cy="777398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7" name="Oval 62"/>
          <p:cNvSpPr>
            <a:spLocks noChangeArrowheads="1"/>
          </p:cNvSpPr>
          <p:nvPr userDrawn="1"/>
        </p:nvSpPr>
        <p:spPr bwMode="auto">
          <a:xfrm>
            <a:off x="12277725" y="1025525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3500"/>
          </a:p>
        </p:txBody>
      </p:sp>
      <p:sp>
        <p:nvSpPr>
          <p:cNvPr id="1038" name="Oval 63"/>
          <p:cNvSpPr>
            <a:spLocks noChangeArrowheads="1"/>
          </p:cNvSpPr>
          <p:nvPr userDrawn="1"/>
        </p:nvSpPr>
        <p:spPr bwMode="auto">
          <a:xfrm>
            <a:off x="12276138" y="9128125"/>
            <a:ext cx="242887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3500"/>
          </a:p>
        </p:txBody>
      </p:sp>
      <p:sp>
        <p:nvSpPr>
          <p:cNvPr id="1039" name="Text Box 21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1200"/>
              <a:t>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17</cp:revision>
  <dcterms:created xsi:type="dcterms:W3CDTF">2008-06-03T11:31:49Z</dcterms:created>
  <dcterms:modified xsi:type="dcterms:W3CDTF">2015-08-25T03:39:40Z</dcterms:modified>
</cp:coreProperties>
</file>