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3573125" cy="180022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5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27" autoAdjust="0"/>
    <p:restoredTop sz="94660"/>
  </p:normalViewPr>
  <p:slideViewPr>
    <p:cSldViewPr>
      <p:cViewPr>
        <p:scale>
          <a:sx n="100" d="100"/>
          <a:sy n="100" d="100"/>
        </p:scale>
        <p:origin x="-1152" y="-72"/>
      </p:cViewPr>
      <p:guideLst>
        <p:guide orient="horz" pos="912"/>
        <p:guide orient="horz" pos="10436"/>
        <p:guide pos="909"/>
        <p:guide pos="76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36775" y="685800"/>
            <a:ext cx="25844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ED863D0-DEAE-443C-A3B5-6235DDD59F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50138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868FBDB-CC68-48CC-BD3B-290706B8198F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12077700" cy="16506825"/>
            <a:chOff x="53975" y="53975"/>
            <a:chExt cx="12077700" cy="16506825"/>
          </a:xfrm>
        </p:grpSpPr>
        <p:grpSp>
          <p:nvGrpSpPr>
            <p:cNvPr id="2" name="Group 48"/>
            <p:cNvGrpSpPr>
              <a:grpSpLocks/>
            </p:cNvGrpSpPr>
            <p:nvPr userDrawn="1"/>
          </p:nvGrpSpPr>
          <p:grpSpPr bwMode="auto">
            <a:xfrm>
              <a:off x="53975" y="53975"/>
              <a:ext cx="12077700" cy="16506825"/>
              <a:chOff x="34" y="34"/>
              <a:chExt cx="7608" cy="10398"/>
            </a:xfrm>
          </p:grpSpPr>
          <p:grpSp>
            <p:nvGrpSpPr>
              <p:cNvPr id="3" name="Group 66"/>
              <p:cNvGrpSpPr>
                <a:grpSpLocks/>
              </p:cNvGrpSpPr>
              <p:nvPr userDrawn="1"/>
            </p:nvGrpSpPr>
            <p:grpSpPr bwMode="auto">
              <a:xfrm>
                <a:off x="45" y="1843"/>
                <a:ext cx="794" cy="340"/>
                <a:chOff x="98" y="4958"/>
                <a:chExt cx="1985" cy="850"/>
              </a:xfrm>
            </p:grpSpPr>
            <p:sp>
              <p:nvSpPr>
                <p:cNvPr id="19" name="Line 67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68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pic>
            <p:nvPicPr>
              <p:cNvPr id="4" name="Picture 72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2275"/>
                <a:ext cx="731" cy="2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" name="Group 131"/>
              <p:cNvGrpSpPr>
                <a:grpSpLocks/>
              </p:cNvGrpSpPr>
              <p:nvPr userDrawn="1"/>
            </p:nvGrpSpPr>
            <p:grpSpPr bwMode="auto">
              <a:xfrm>
                <a:off x="45" y="975"/>
                <a:ext cx="7529" cy="9389"/>
                <a:chOff x="45" y="975"/>
                <a:chExt cx="7529" cy="9389"/>
              </a:xfrm>
            </p:grpSpPr>
            <p:sp>
              <p:nvSpPr>
                <p:cNvPr id="15" name="Rectangle 48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6599" cy="9389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6" name="Group 63"/>
                <p:cNvGrpSpPr>
                  <a:grpSpLocks/>
                </p:cNvGrpSpPr>
                <p:nvPr userDrawn="1"/>
              </p:nvGrpSpPr>
              <p:grpSpPr bwMode="auto">
                <a:xfrm>
                  <a:off x="45" y="1331"/>
                  <a:ext cx="930" cy="431"/>
                  <a:chOff x="98" y="3518"/>
                  <a:chExt cx="2325" cy="1077"/>
                </a:xfrm>
              </p:grpSpPr>
              <p:sp>
                <p:nvSpPr>
                  <p:cNvPr id="17" name="Line 64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65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6" name="Group 130"/>
              <p:cNvGrpSpPr>
                <a:grpSpLocks/>
              </p:cNvGrpSpPr>
              <p:nvPr userDrawn="1"/>
            </p:nvGrpSpPr>
            <p:grpSpPr bwMode="auto">
              <a:xfrm>
                <a:off x="45" y="907"/>
                <a:ext cx="7597" cy="9525"/>
                <a:chOff x="45" y="907"/>
                <a:chExt cx="7597" cy="9525"/>
              </a:xfrm>
            </p:grpSpPr>
            <p:sp>
              <p:nvSpPr>
                <p:cNvPr id="11" name="Rectangle 5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6735" cy="9525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69"/>
                <p:cNvGrpSpPr>
                  <a:grpSpLocks/>
                </p:cNvGrpSpPr>
                <p:nvPr userDrawn="1"/>
              </p:nvGrpSpPr>
              <p:grpSpPr bwMode="auto">
                <a:xfrm>
                  <a:off x="45" y="907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0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1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 eaLnBrk="0" hangingPunct="0"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7" name="Group 4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A3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297×420mm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7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17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8000" y="72000"/>
              <a:ext cx="3640138" cy="828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08306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9"/>
          <p:cNvGrpSpPr>
            <a:grpSpLocks/>
          </p:cNvGrpSpPr>
          <p:nvPr userDrawn="1"/>
        </p:nvGrpSpPr>
        <p:grpSpPr bwMode="auto">
          <a:xfrm>
            <a:off x="1079500" y="1079500"/>
            <a:ext cx="11414125" cy="15843250"/>
            <a:chOff x="680" y="680"/>
            <a:chExt cx="7190" cy="9980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5667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10428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10496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998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998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2"/>
            <p:cNvSpPr>
              <a:spLocks noChangeShapeType="1"/>
            </p:cNvSpPr>
            <p:nvPr userDrawn="1"/>
          </p:nvSpPr>
          <p:spPr bwMode="auto">
            <a:xfrm>
              <a:off x="7639" y="680"/>
              <a:ext cx="0" cy="998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3"/>
            <p:cNvSpPr>
              <a:spLocks noChangeShapeType="1"/>
            </p:cNvSpPr>
            <p:nvPr userDrawn="1"/>
          </p:nvSpPr>
          <p:spPr bwMode="auto">
            <a:xfrm>
              <a:off x="7707" y="680"/>
              <a:ext cx="0" cy="998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6869" cy="965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Oval 73"/>
          <p:cNvSpPr>
            <a:spLocks noChangeArrowheads="1"/>
          </p:cNvSpPr>
          <p:nvPr userDrawn="1"/>
        </p:nvSpPr>
        <p:spPr bwMode="auto">
          <a:xfrm>
            <a:off x="12258675" y="10255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/>
          </a:p>
        </p:txBody>
      </p:sp>
      <p:sp>
        <p:nvSpPr>
          <p:cNvPr id="1029" name="Oval 74"/>
          <p:cNvSpPr>
            <a:spLocks noChangeArrowheads="1"/>
          </p:cNvSpPr>
          <p:nvPr userDrawn="1"/>
        </p:nvSpPr>
        <p:spPr bwMode="auto">
          <a:xfrm>
            <a:off x="12257088" y="16705263"/>
            <a:ext cx="242887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803400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8034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/>
          </a:p>
        </p:txBody>
      </p:sp>
      <p:sp>
        <p:nvSpPr>
          <p:cNvPr id="1030" name="Text Box 11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340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340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340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340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803400" rtl="0" eaLnBrk="0" fontAlgn="base" hangingPunct="0">
        <a:spcBef>
          <a:spcPct val="20000"/>
        </a:spcBef>
        <a:spcAft>
          <a:spcPct val="0"/>
        </a:spcAft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5263" indent="-563563" algn="l" defTabSz="1803400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4250" indent="-450850" algn="l" defTabSz="1803400" rtl="0" eaLnBrk="0" fontAlgn="base" hangingPunct="0">
        <a:spcBef>
          <a:spcPct val="20000"/>
        </a:spcBef>
        <a:spcAft>
          <a:spcPct val="0"/>
        </a:spcAft>
        <a:buChar char="•"/>
        <a:defRPr kumimoji="1" sz="4700">
          <a:solidFill>
            <a:schemeClr val="tx1"/>
          </a:solidFill>
          <a:latin typeface="+mn-lt"/>
          <a:ea typeface="+mn-ea"/>
        </a:defRPr>
      </a:lvl3pPr>
      <a:lvl4pPr marL="3157538" indent="-450850" algn="l" defTabSz="1803400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9238" indent="-450850" algn="l" defTabSz="1803400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516438" indent="-450850" algn="l" defTabSz="1803400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4973638" indent="-450850" algn="l" defTabSz="1803400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430838" indent="-450850" algn="l" defTabSz="1803400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5888038" indent="-450850" algn="l" defTabSz="1803400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3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3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18</cp:revision>
  <dcterms:created xsi:type="dcterms:W3CDTF">2008-06-03T11:31:49Z</dcterms:created>
  <dcterms:modified xsi:type="dcterms:W3CDTF">2015-08-25T03:41:53Z</dcterms:modified>
</cp:coreProperties>
</file>