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8002250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70" d="100"/>
          <a:sy n="70" d="100"/>
        </p:scale>
        <p:origin x="-1008" y="-72"/>
      </p:cViewPr>
      <p:guideLst>
        <p:guide orient="horz" pos="908"/>
        <p:guide orient="horz" pos="7637"/>
        <p:guide pos="908"/>
        <p:guide pos="104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5800"/>
            <a:ext cx="45466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807DA0-A17A-4A93-811E-C16276B379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7524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9D883A2-9390-41F0-8644-AB79E8715FF5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6506825" cy="12077700"/>
            <a:chOff x="53975" y="53975"/>
            <a:chExt cx="16506825" cy="12077700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16506825" cy="12077700"/>
              <a:chOff x="34" y="34"/>
              <a:chExt cx="10398" cy="7608"/>
            </a:xfrm>
          </p:grpSpPr>
          <p:grpSp>
            <p:nvGrpSpPr>
              <p:cNvPr id="3" name="Group 69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70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1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7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86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10319" cy="6599"/>
                <a:chOff x="45" y="975"/>
                <a:chExt cx="10319" cy="6599"/>
              </a:xfrm>
            </p:grpSpPr>
            <p:sp>
              <p:nvSpPr>
                <p:cNvPr id="15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9389" cy="6599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73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7" name="Line 7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85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10387" cy="6735"/>
                <a:chOff x="45" y="907"/>
                <a:chExt cx="10387" cy="6735"/>
              </a:xfrm>
            </p:grpSpPr>
            <p:sp>
              <p:nvSpPr>
                <p:cNvPr id="11" name="Rectangle 6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9525" cy="6735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6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7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8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A3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420×297mm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7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7476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5843250" cy="11414125"/>
            <a:chOff x="680" y="680"/>
            <a:chExt cx="9980" cy="7190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4273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7639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7707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1042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1049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9657" cy="687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67"/>
          <p:cNvSpPr>
            <a:spLocks noChangeArrowheads="1"/>
          </p:cNvSpPr>
          <p:nvPr userDrawn="1"/>
        </p:nvSpPr>
        <p:spPr bwMode="auto">
          <a:xfrm>
            <a:off x="16705263" y="10255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29" name="Oval 68"/>
          <p:cNvSpPr>
            <a:spLocks noChangeArrowheads="1"/>
          </p:cNvSpPr>
          <p:nvPr userDrawn="1"/>
        </p:nvSpPr>
        <p:spPr bwMode="auto">
          <a:xfrm>
            <a:off x="16703675" y="122586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2015-08-25T03:41:58Z</dcterms:modified>
</cp:coreProperties>
</file>