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3573125" cy="180022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27" autoAdjust="0"/>
    <p:restoredTop sz="94660"/>
  </p:normalViewPr>
  <p:slideViewPr>
    <p:cSldViewPr>
      <p:cViewPr>
        <p:scale>
          <a:sx n="100" d="100"/>
          <a:sy n="100" d="100"/>
        </p:scale>
        <p:origin x="-1152" y="-72"/>
      </p:cViewPr>
      <p:guideLst>
        <p:guide orient="horz" pos="912"/>
        <p:guide orient="horz" pos="10436"/>
        <p:guide pos="909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6775" y="685800"/>
            <a:ext cx="2584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F4F618-656A-468D-8C63-B36FDB546D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5455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CA20523-7BC9-43C7-9D74-6A49AEF9098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2077700" cy="16506825"/>
            <a:chOff x="53975" y="53975"/>
            <a:chExt cx="12077700" cy="16506825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12077700" cy="16506825"/>
              <a:chOff x="34" y="34"/>
              <a:chExt cx="7608" cy="10398"/>
            </a:xfrm>
          </p:grpSpPr>
          <p:grpSp>
            <p:nvGrpSpPr>
              <p:cNvPr id="3" name="Group 66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67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68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7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131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7529" cy="9389"/>
                <a:chOff x="45" y="975"/>
                <a:chExt cx="7529" cy="9389"/>
              </a:xfrm>
            </p:grpSpPr>
            <p:sp>
              <p:nvSpPr>
                <p:cNvPr id="15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6599" cy="9389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63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7" name="Line 6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6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130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7597" cy="9525"/>
                <a:chOff x="45" y="907"/>
                <a:chExt cx="7597" cy="9525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6735" cy="9525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69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7" name="Group 4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A3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297×420mm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7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142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1079500" y="1079500"/>
            <a:ext cx="11414125" cy="15843250"/>
            <a:chOff x="680" y="680"/>
            <a:chExt cx="7190" cy="9980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1042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1049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69" cy="96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aphicFrame>
          <p:nvGraphicFramePr>
            <p:cNvPr id="1059" name="Object 88"/>
            <p:cNvGraphicFramePr>
              <a:graphicFrameLocks noChangeAspect="1"/>
            </p:cNvGraphicFramePr>
            <p:nvPr userDrawn="1"/>
          </p:nvGraphicFramePr>
          <p:xfrm>
            <a:off x="1426" y="3768"/>
            <a:ext cx="5697" cy="38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文書" r:id="rId4" imgW="9043691" imgH="6040808" progId="Word.Document.8">
                    <p:embed/>
                  </p:oleObj>
                </mc:Choice>
                <mc:Fallback>
                  <p:oleObj name="文書" r:id="rId4" imgW="9043691" imgH="6040808" progId="Word.Document.8">
                    <p:embed/>
                    <p:pic>
                      <p:nvPicPr>
                        <p:cNvPr id="0" name="Object 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6" y="3768"/>
                          <a:ext cx="5697" cy="38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8" name="Oval 73"/>
          <p:cNvSpPr>
            <a:spLocks noChangeArrowheads="1"/>
          </p:cNvSpPr>
          <p:nvPr userDrawn="1"/>
        </p:nvSpPr>
        <p:spPr bwMode="auto">
          <a:xfrm>
            <a:off x="12258675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29" name="Oval 74"/>
          <p:cNvSpPr>
            <a:spLocks noChangeArrowheads="1"/>
          </p:cNvSpPr>
          <p:nvPr userDrawn="1"/>
        </p:nvSpPr>
        <p:spPr bwMode="auto">
          <a:xfrm>
            <a:off x="12257088" y="16705263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30" name="Text Box 1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803400" rtl="0" eaLnBrk="0" fontAlgn="base" hangingPunct="0">
        <a:spcBef>
          <a:spcPct val="20000"/>
        </a:spcBef>
        <a:spcAft>
          <a:spcPct val="0"/>
        </a:spcAft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5263" indent="-563563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4250" indent="-450850" algn="l" defTabSz="1803400" rtl="0" eaLnBrk="0" fontAlgn="base" hangingPunct="0">
        <a:spcBef>
          <a:spcPct val="20000"/>
        </a:spcBef>
        <a:spcAft>
          <a:spcPct val="0"/>
        </a:spcAft>
        <a:buChar char="•"/>
        <a:defRPr kumimoji="1" sz="4700">
          <a:solidFill>
            <a:schemeClr val="tx1"/>
          </a:solidFill>
          <a:latin typeface="+mn-lt"/>
          <a:ea typeface="+mn-ea"/>
        </a:defRPr>
      </a:lvl3pPr>
      <a:lvl4pPr marL="3157538" indent="-450850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9238" indent="-450850" algn="l" defTabSz="1803400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5164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49736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4308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58880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標準デザイン</vt:lpstr>
      <vt:lpstr>文書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2015-08-25T03:41:54Z</dcterms:modified>
</cp:coreProperties>
</file>