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8002250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70" d="100"/>
          <a:sy n="70" d="100"/>
        </p:scale>
        <p:origin x="-1008" y="-72"/>
      </p:cViewPr>
      <p:guideLst>
        <p:guide orient="horz" pos="908"/>
        <p:guide orient="horz" pos="7637"/>
        <p:guide pos="908"/>
        <p:guide pos="104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5800"/>
            <a:ext cx="45466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8B0250-F93C-43AF-862A-C9D069F776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332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CFA3F27-1631-41BA-B7D3-2A4462E033ED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16506825" cy="12077700"/>
            <a:chOff x="53975" y="53975"/>
            <a:chExt cx="16506825" cy="12077700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16506825" cy="12077700"/>
              <a:chOff x="34" y="34"/>
              <a:chExt cx="10398" cy="7608"/>
            </a:xfrm>
          </p:grpSpPr>
          <p:grpSp>
            <p:nvGrpSpPr>
              <p:cNvPr id="3" name="Group 69"/>
              <p:cNvGrpSpPr>
                <a:grpSpLocks/>
              </p:cNvGrpSpPr>
              <p:nvPr userDrawn="1"/>
            </p:nvGrpSpPr>
            <p:grpSpPr bwMode="auto">
              <a:xfrm>
                <a:off x="45" y="1843"/>
                <a:ext cx="794" cy="340"/>
                <a:chOff x="98" y="4958"/>
                <a:chExt cx="1985" cy="850"/>
              </a:xfrm>
            </p:grpSpPr>
            <p:sp>
              <p:nvSpPr>
                <p:cNvPr id="19" name="Line 70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71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pic>
            <p:nvPicPr>
              <p:cNvPr id="4" name="Picture 72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2275"/>
                <a:ext cx="731" cy="2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86"/>
              <p:cNvGrpSpPr>
                <a:grpSpLocks/>
              </p:cNvGrpSpPr>
              <p:nvPr userDrawn="1"/>
            </p:nvGrpSpPr>
            <p:grpSpPr bwMode="auto">
              <a:xfrm>
                <a:off x="45" y="975"/>
                <a:ext cx="10319" cy="6599"/>
                <a:chOff x="45" y="975"/>
                <a:chExt cx="10319" cy="6599"/>
              </a:xfrm>
            </p:grpSpPr>
            <p:sp>
              <p:nvSpPr>
                <p:cNvPr id="15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9389" cy="6599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73"/>
                <p:cNvGrpSpPr>
                  <a:grpSpLocks/>
                </p:cNvGrpSpPr>
                <p:nvPr userDrawn="1"/>
              </p:nvGrpSpPr>
              <p:grpSpPr bwMode="auto">
                <a:xfrm>
                  <a:off x="45" y="1331"/>
                  <a:ext cx="930" cy="431"/>
                  <a:chOff x="98" y="3518"/>
                  <a:chExt cx="2325" cy="1077"/>
                </a:xfrm>
              </p:grpSpPr>
              <p:sp>
                <p:nvSpPr>
                  <p:cNvPr id="17" name="Line 7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6" name="Group 85"/>
              <p:cNvGrpSpPr>
                <a:grpSpLocks/>
              </p:cNvGrpSpPr>
              <p:nvPr userDrawn="1"/>
            </p:nvGrpSpPr>
            <p:grpSpPr bwMode="auto">
              <a:xfrm>
                <a:off x="45" y="907"/>
                <a:ext cx="10387" cy="6735"/>
                <a:chOff x="45" y="907"/>
                <a:chExt cx="10387" cy="6735"/>
              </a:xfrm>
            </p:grpSpPr>
            <p:sp>
              <p:nvSpPr>
                <p:cNvPr id="11" name="Rectangle 6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9525" cy="6735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6"/>
                <p:cNvGrpSpPr>
                  <a:grpSpLocks/>
                </p:cNvGrpSpPr>
                <p:nvPr userDrawn="1"/>
              </p:nvGrpSpPr>
              <p:grpSpPr bwMode="auto">
                <a:xfrm>
                  <a:off x="45" y="907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7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8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A3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420×297mm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7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000" y="72000"/>
              <a:ext cx="3640138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51003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15843250" cy="11414125"/>
            <a:chOff x="680" y="680"/>
            <a:chExt cx="9980" cy="7190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4273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7639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7707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5667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10428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10496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9657" cy="687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67"/>
          <p:cNvSpPr>
            <a:spLocks noChangeArrowheads="1"/>
          </p:cNvSpPr>
          <p:nvPr userDrawn="1"/>
        </p:nvSpPr>
        <p:spPr bwMode="auto">
          <a:xfrm>
            <a:off x="16705263" y="10255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3500"/>
          </a:p>
        </p:txBody>
      </p:sp>
      <p:sp>
        <p:nvSpPr>
          <p:cNvPr id="1029" name="Oval 68"/>
          <p:cNvSpPr>
            <a:spLocks noChangeArrowheads="1"/>
          </p:cNvSpPr>
          <p:nvPr userDrawn="1"/>
        </p:nvSpPr>
        <p:spPr bwMode="auto">
          <a:xfrm>
            <a:off x="16703675" y="122586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350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2015-08-25T03:41:59Z</dcterms:modified>
</cp:coreProperties>
</file>